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1" r:id="rId1"/>
  </p:sldMasterIdLst>
  <p:notesMasterIdLst>
    <p:notesMasterId r:id="rId14"/>
  </p:notesMasterIdLst>
  <p:sldIdLst>
    <p:sldId id="298" r:id="rId2"/>
    <p:sldId id="300" r:id="rId3"/>
    <p:sldId id="291" r:id="rId4"/>
    <p:sldId id="284" r:id="rId5"/>
    <p:sldId id="281" r:id="rId6"/>
    <p:sldId id="285" r:id="rId7"/>
    <p:sldId id="294" r:id="rId8"/>
    <p:sldId id="287" r:id="rId9"/>
    <p:sldId id="288" r:id="rId10"/>
    <p:sldId id="289" r:id="rId11"/>
    <p:sldId id="293" r:id="rId12"/>
    <p:sldId id="297" r:id="rId13"/>
  </p:sldIdLst>
  <p:sldSz cx="109728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CC"/>
    <a:srgbClr val="D60093"/>
    <a:srgbClr val="CC0066"/>
    <a:srgbClr val="008000"/>
    <a:srgbClr val="A50021"/>
    <a:srgbClr val="181BA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966" y="-264"/>
      </p:cViewPr>
      <p:guideLst>
        <p:guide orient="horz" pos="2160"/>
        <p:guide pos="34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3.wmf"/><Relationship Id="rId7" Type="http://schemas.openxmlformats.org/officeDocument/2006/relationships/image" Target="../media/image12.wmf"/><Relationship Id="rId2" Type="http://schemas.openxmlformats.org/officeDocument/2006/relationships/image" Target="../media/image13.wmf"/><Relationship Id="rId1" Type="http://schemas.openxmlformats.org/officeDocument/2006/relationships/image" Target="../media/image10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6.wmf"/><Relationship Id="rId4" Type="http://schemas.openxmlformats.org/officeDocument/2006/relationships/image" Target="../media/image4.wmf"/><Relationship Id="rId9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3.wmf"/><Relationship Id="rId7" Type="http://schemas.openxmlformats.org/officeDocument/2006/relationships/image" Target="../media/image12.wmf"/><Relationship Id="rId2" Type="http://schemas.openxmlformats.org/officeDocument/2006/relationships/image" Target="../media/image13.wmf"/><Relationship Id="rId1" Type="http://schemas.openxmlformats.org/officeDocument/2006/relationships/image" Target="../media/image10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9.wmf"/><Relationship Id="rId4" Type="http://schemas.openxmlformats.org/officeDocument/2006/relationships/image" Target="../media/image4.wmf"/><Relationship Id="rId9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BBB23A9-59B1-47FE-A2D1-F42C5BD662E8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D5E41E5-A4CD-473E-980E-1B6AD036B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3288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130426"/>
            <a:ext cx="932688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3886200"/>
            <a:ext cx="768096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7CB87-3B97-4441-B3E2-46143DED01A9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7866E-A320-4E27-8828-E236A1714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0598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C2072-1E8B-4BBC-9353-94B5849A55D7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0F916-D2D0-486E-ACAF-8FBFDA69F9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9725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274639"/>
            <a:ext cx="24688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274639"/>
            <a:ext cx="722376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3CE0-C3F0-4F39-A958-F8DB510AD735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BF78A-A4FB-461A-BEDE-F7DEB2151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2825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E7ADA-EF9A-4B90-BE2C-0D6AA9E94D72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EE57E-20DD-481E-82AF-1940250AC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4554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4406901"/>
            <a:ext cx="932688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906713"/>
            <a:ext cx="932688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2FE02-E276-4D35-8516-7A3BA45CC91B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326F7-1F19-4E09-8FB7-287DD6F1A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092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600201"/>
            <a:ext cx="48463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600201"/>
            <a:ext cx="48463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FD9AB-161B-4669-B9BB-D54F59E1FCE0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2552E-DF66-487F-8F44-539D82472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6627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535113"/>
            <a:ext cx="484822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174875"/>
            <a:ext cx="484822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1535113"/>
            <a:ext cx="48501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2174875"/>
            <a:ext cx="48501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E1BE6-3321-427F-9DFE-53B6B3AAEFF3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07DAD-B3E2-45D2-9C64-2549182C9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0238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4F1DC-B8B4-4D3C-92E7-E586A2C93FB2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5BFFF-2C75-428E-9EBD-7FEBF204C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5366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155E0-6D99-4E9C-BC79-B96D72BD583D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17CF0-C1FB-4DFC-8088-EBFB639F7A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5756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3050"/>
            <a:ext cx="360997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73051"/>
            <a:ext cx="61341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1435101"/>
            <a:ext cx="360997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7CA5B-C06B-45C3-8915-B36726225B0A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37018-B346-4EA1-97D2-2C8DFB2CA5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3921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4800600"/>
            <a:ext cx="658368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612775"/>
            <a:ext cx="658368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5367338"/>
            <a:ext cx="658368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9DC39-0110-4549-A5F7-12D70C1779B1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1DE3B-93BE-4530-B07F-65D4BA34F4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182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549275" y="274638"/>
            <a:ext cx="98742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98742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9275" y="6356350"/>
            <a:ext cx="2559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B112CF6D-6AC8-4B2A-957C-E6D573B15A87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675" y="6356350"/>
            <a:ext cx="3473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4475" y="6356350"/>
            <a:ext cx="2559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124A1266-241D-4398-A982-1D6758222D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gif"/><Relationship Id="rId13" Type="http://schemas.openxmlformats.org/officeDocument/2006/relationships/image" Target="../media/image26.gif"/><Relationship Id="rId3" Type="http://schemas.openxmlformats.org/officeDocument/2006/relationships/audio" Target="../media/audio2.wav"/><Relationship Id="rId7" Type="http://schemas.openxmlformats.org/officeDocument/2006/relationships/image" Target="../media/image20.gif"/><Relationship Id="rId12" Type="http://schemas.openxmlformats.org/officeDocument/2006/relationships/image" Target="../media/image2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11" Type="http://schemas.openxmlformats.org/officeDocument/2006/relationships/image" Target="../media/image24.gif"/><Relationship Id="rId5" Type="http://schemas.openxmlformats.org/officeDocument/2006/relationships/audio" Target="../media/audio4.wav"/><Relationship Id="rId10" Type="http://schemas.openxmlformats.org/officeDocument/2006/relationships/image" Target="../media/image23.jpeg"/><Relationship Id="rId4" Type="http://schemas.openxmlformats.org/officeDocument/2006/relationships/audio" Target="../media/audio3.wav"/><Relationship Id="rId9" Type="http://schemas.openxmlformats.org/officeDocument/2006/relationships/image" Target="../media/image22.gif"/><Relationship Id="rId1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jpeg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MP3\Nhac%20thieu%20nhi\Thuong%20lam%20thay%20co%20oi%20-%20Jolie%20Quynh%20Anh.mp3" TargetMode="External"/><Relationship Id="rId6" Type="http://schemas.openxmlformats.org/officeDocument/2006/relationships/image" Target="../media/image32.wmf"/><Relationship Id="rId11" Type="http://schemas.openxmlformats.org/officeDocument/2006/relationships/image" Target="../media/image36.png"/><Relationship Id="rId5" Type="http://schemas.openxmlformats.org/officeDocument/2006/relationships/image" Target="../media/image31.jpeg"/><Relationship Id="rId10" Type="http://schemas.microsoft.com/office/2007/relationships/media" Target="file:///E:\MP3\Nhac%20thieu%20nhi\Thuong%20lam%20thay%20co%20oi%20-%20Jolie%20Quynh%20Anh.mp3" TargetMode="External"/><Relationship Id="rId4" Type="http://schemas.openxmlformats.org/officeDocument/2006/relationships/image" Target="../media/image30.emf"/><Relationship Id="rId9" Type="http://schemas.openxmlformats.org/officeDocument/2006/relationships/image" Target="../media/image3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0.bin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19.bin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12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0.bin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29.bin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gif"/><Relationship Id="rId13" Type="http://schemas.openxmlformats.org/officeDocument/2006/relationships/image" Target="../media/image26.gif"/><Relationship Id="rId3" Type="http://schemas.openxmlformats.org/officeDocument/2006/relationships/audio" Target="../media/audio2.wav"/><Relationship Id="rId7" Type="http://schemas.openxmlformats.org/officeDocument/2006/relationships/image" Target="../media/image20.gif"/><Relationship Id="rId12" Type="http://schemas.openxmlformats.org/officeDocument/2006/relationships/image" Target="../media/image2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11" Type="http://schemas.openxmlformats.org/officeDocument/2006/relationships/image" Target="../media/image24.gif"/><Relationship Id="rId5" Type="http://schemas.openxmlformats.org/officeDocument/2006/relationships/audio" Target="../media/audio4.wav"/><Relationship Id="rId10" Type="http://schemas.openxmlformats.org/officeDocument/2006/relationships/image" Target="../media/image23.jpeg"/><Relationship Id="rId4" Type="http://schemas.openxmlformats.org/officeDocument/2006/relationships/audio" Target="../media/audio3.wav"/><Relationship Id="rId9" Type="http://schemas.openxmlformats.org/officeDocument/2006/relationships/image" Target="../media/image22.gif"/><Relationship Id="rId1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gif"/><Relationship Id="rId13" Type="http://schemas.openxmlformats.org/officeDocument/2006/relationships/image" Target="../media/image27.png"/><Relationship Id="rId3" Type="http://schemas.openxmlformats.org/officeDocument/2006/relationships/audio" Target="../media/audio3.wav"/><Relationship Id="rId7" Type="http://schemas.openxmlformats.org/officeDocument/2006/relationships/image" Target="../media/image21.gif"/><Relationship Id="rId12" Type="http://schemas.openxmlformats.org/officeDocument/2006/relationships/image" Target="../media/image26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gif"/><Relationship Id="rId11" Type="http://schemas.openxmlformats.org/officeDocument/2006/relationships/image" Target="../media/image25.gif"/><Relationship Id="rId5" Type="http://schemas.openxmlformats.org/officeDocument/2006/relationships/slide" Target="slide3.xml"/><Relationship Id="rId10" Type="http://schemas.openxmlformats.org/officeDocument/2006/relationships/image" Target="../media/image24.gif"/><Relationship Id="rId4" Type="http://schemas.openxmlformats.org/officeDocument/2006/relationships/audio" Target="../media/audio4.wav"/><Relationship Id="rId9" Type="http://schemas.openxmlformats.org/officeDocument/2006/relationships/image" Target="../media/image2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8" name="Picture 22" descr="Firewrk8"/>
          <p:cNvPicPr>
            <a:picLocks noChangeAspect="1" noChangeArrowheads="1"/>
          </p:cNvPicPr>
          <p:nvPr/>
        </p:nvPicPr>
        <p:blipFill>
          <a:blip r:embed="rId2" cstate="print">
            <a:lum bright="6000" contras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9727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7" name="WordArt 19"/>
          <p:cNvSpPr>
            <a:spLocks noChangeArrowheads="1" noChangeShapeType="1" noTextEdit="1"/>
          </p:cNvSpPr>
          <p:nvPr/>
        </p:nvSpPr>
        <p:spPr bwMode="auto">
          <a:xfrm>
            <a:off x="549275" y="381000"/>
            <a:ext cx="9966325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TIỂU HỌC </a:t>
            </a:r>
            <a:r>
              <a:rPr lang="vi-VN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TÂN TIẾN</a:t>
            </a:r>
            <a:endParaRPr lang="en-US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>
                  <a:alpha val="98822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195" name="WordArt 20"/>
          <p:cNvSpPr>
            <a:spLocks noChangeArrowheads="1" noChangeShapeType="1" noTextEdit="1"/>
          </p:cNvSpPr>
          <p:nvPr/>
        </p:nvSpPr>
        <p:spPr bwMode="auto">
          <a:xfrm>
            <a:off x="4267200" y="1727200"/>
            <a:ext cx="3276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4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2" name="WordArt 21"/>
          <p:cNvSpPr>
            <a:spLocks noChangeArrowheads="1" noChangeShapeType="1" noTextEdit="1"/>
          </p:cNvSpPr>
          <p:nvPr/>
        </p:nvSpPr>
        <p:spPr bwMode="auto">
          <a:xfrm>
            <a:off x="548640" y="2743200"/>
            <a:ext cx="9875520" cy="472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Quy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đồng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mẫu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số</a:t>
            </a: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phân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số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(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tiếp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theo</a:t>
            </a:r>
            <a:r>
              <a:rPr lang="en-US" sz="3600" b="1" kern="1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6035675" y="1371600"/>
            <a:ext cx="4597400" cy="5029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99"/>
              </a:gs>
              <a:gs pos="50000">
                <a:srgbClr val="CCFFFF"/>
              </a:gs>
              <a:gs pos="100000">
                <a:srgbClr val="99FF99"/>
              </a:gs>
            </a:gsLst>
            <a:lin ang="0" scaled="1"/>
          </a:gradFill>
          <a:ln w="571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vi-VN" sz="3600">
              <a:latin typeface="Times New Roman" pitchFamily="18" charset="0"/>
            </a:endParaRPr>
          </a:p>
        </p:txBody>
      </p:sp>
      <p:sp>
        <p:nvSpPr>
          <p:cNvPr id="83971" name="AutoShape 3"/>
          <p:cNvSpPr>
            <a:spLocks noChangeArrowheads="1"/>
          </p:cNvSpPr>
          <p:nvPr/>
        </p:nvSpPr>
        <p:spPr bwMode="auto">
          <a:xfrm>
            <a:off x="731838" y="3429000"/>
            <a:ext cx="4937125" cy="1600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33"/>
              </a:gs>
              <a:gs pos="50000">
                <a:schemeClr val="bg1"/>
              </a:gs>
              <a:gs pos="100000">
                <a:srgbClr val="66FF33"/>
              </a:gs>
            </a:gsLst>
            <a:lin ang="0" scaled="1"/>
          </a:gradFill>
          <a:ln w="57150" algn="ctr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463675" y="3733800"/>
            <a:ext cx="33829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>
              <a:latin typeface="Arial" charset="0"/>
            </a:endParaRPr>
          </a:p>
        </p:txBody>
      </p:sp>
      <p:sp>
        <p:nvSpPr>
          <p:cNvPr id="83973" name="AutoShape 5"/>
          <p:cNvSpPr>
            <a:spLocks noChangeArrowheads="1"/>
          </p:cNvSpPr>
          <p:nvPr/>
        </p:nvSpPr>
        <p:spPr bwMode="auto">
          <a:xfrm>
            <a:off x="6400800" y="1600200"/>
            <a:ext cx="3830638" cy="1219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5400000" scaled="1"/>
          </a:gradFill>
          <a:ln w="57150" cmpd="thickThin" algn="ctr">
            <a:solidFill>
              <a:srgbClr val="F066D2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defRPr/>
            </a:pPr>
            <a:r>
              <a:rPr lang="en-US" sz="2800" b="1" dirty="0">
                <a:latin typeface="Times New Roman" pitchFamily="18" charset="0"/>
              </a:rPr>
              <a:t>A.     </a:t>
            </a:r>
            <a:r>
              <a:rPr lang="en-US" sz="2800" b="1" u="sng" dirty="0">
                <a:latin typeface="Times New Roman" pitchFamily="18" charset="0"/>
              </a:rPr>
              <a:t> 2 </a:t>
            </a:r>
            <a:r>
              <a:rPr lang="en-US" sz="2800" b="1" dirty="0">
                <a:latin typeface="Times New Roman" pitchFamily="18" charset="0"/>
              </a:rPr>
              <a:t>  </a:t>
            </a:r>
            <a:r>
              <a:rPr lang="en-US" sz="2800" b="1" dirty="0" err="1">
                <a:latin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u="sng" dirty="0">
                <a:latin typeface="Times New Roman" pitchFamily="18" charset="0"/>
              </a:rPr>
              <a:t> 1    </a:t>
            </a:r>
          </a:p>
          <a:p>
            <a:pPr marL="342900" indent="-342900">
              <a:defRPr/>
            </a:pPr>
            <a:r>
              <a:rPr lang="en-US" sz="2800" b="1" dirty="0">
                <a:latin typeface="Times New Roman" pitchFamily="18" charset="0"/>
              </a:rPr>
              <a:t>          3         9                 </a:t>
            </a:r>
          </a:p>
        </p:txBody>
      </p:sp>
      <p:sp>
        <p:nvSpPr>
          <p:cNvPr id="83974" name="AutoShape 6"/>
          <p:cNvSpPr>
            <a:spLocks noChangeArrowheads="1"/>
          </p:cNvSpPr>
          <p:nvPr/>
        </p:nvSpPr>
        <p:spPr bwMode="auto">
          <a:xfrm>
            <a:off x="6400800" y="3276600"/>
            <a:ext cx="3932238" cy="12922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5400000" scaled="1"/>
          </a:gradFill>
          <a:ln w="57150" cmpd="thickThin" algn="ctr">
            <a:solidFill>
              <a:srgbClr val="F066D2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defRPr/>
            </a:pPr>
            <a:r>
              <a:rPr lang="en-US" sz="2800" b="1" dirty="0">
                <a:latin typeface="Times New Roman" pitchFamily="18" charset="0"/>
              </a:rPr>
              <a:t>B.      </a:t>
            </a:r>
            <a:r>
              <a:rPr lang="en-US" sz="2800" b="1" u="sng" dirty="0">
                <a:latin typeface="Times New Roman" pitchFamily="18" charset="0"/>
              </a:rPr>
              <a:t> 2 </a:t>
            </a:r>
            <a:r>
              <a:rPr lang="en-US" sz="2800" b="1" dirty="0">
                <a:latin typeface="Times New Roman" pitchFamily="18" charset="0"/>
              </a:rPr>
              <a:t>   </a:t>
            </a:r>
            <a:r>
              <a:rPr lang="en-US" sz="2800" b="1" dirty="0" err="1">
                <a:latin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u="sng" dirty="0">
                <a:latin typeface="Times New Roman" pitchFamily="18" charset="0"/>
              </a:rPr>
              <a:t> 1 </a:t>
            </a:r>
            <a:r>
              <a:rPr lang="en-US" sz="2800" b="1" dirty="0">
                <a:latin typeface="Times New Roman" pitchFamily="18" charset="0"/>
              </a:rPr>
              <a:t> </a:t>
            </a:r>
          </a:p>
          <a:p>
            <a:pPr marL="342900" indent="-342900">
              <a:defRPr/>
            </a:pPr>
            <a:r>
              <a:rPr lang="en-US" sz="2800" b="1" dirty="0">
                <a:latin typeface="Times New Roman" pitchFamily="18" charset="0"/>
              </a:rPr>
              <a:t>           6          9</a:t>
            </a:r>
          </a:p>
          <a:p>
            <a:pPr marL="342900" indent="-342900">
              <a:defRPr/>
            </a:pP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83975" name="AutoShape 7"/>
          <p:cNvSpPr>
            <a:spLocks noChangeArrowheads="1"/>
          </p:cNvSpPr>
          <p:nvPr/>
        </p:nvSpPr>
        <p:spPr bwMode="auto">
          <a:xfrm>
            <a:off x="6400800" y="4724400"/>
            <a:ext cx="4022725" cy="1219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5400000" scaled="1"/>
          </a:gradFill>
          <a:ln w="57150" cmpd="thickThin" algn="ctr">
            <a:solidFill>
              <a:srgbClr val="F066D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2800" b="1" dirty="0">
                <a:latin typeface="Times New Roman" pitchFamily="18" charset="0"/>
              </a:rPr>
              <a:t>C.       </a:t>
            </a:r>
            <a:r>
              <a:rPr lang="en-US" sz="2800" b="1" u="sng" dirty="0">
                <a:latin typeface="Times New Roman" pitchFamily="18" charset="0"/>
              </a:rPr>
              <a:t> 6 </a:t>
            </a:r>
            <a:r>
              <a:rPr lang="en-US" sz="2800" b="1" dirty="0">
                <a:latin typeface="Times New Roman" pitchFamily="18" charset="0"/>
              </a:rPr>
              <a:t>   </a:t>
            </a:r>
            <a:r>
              <a:rPr lang="en-US" sz="2800" b="1" dirty="0" err="1">
                <a:latin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</a:rPr>
              <a:t>   </a:t>
            </a:r>
            <a:r>
              <a:rPr lang="en-US" sz="2800" b="1" u="sng" dirty="0">
                <a:latin typeface="Times New Roman" pitchFamily="18" charset="0"/>
              </a:rPr>
              <a:t> 1</a:t>
            </a:r>
          </a:p>
          <a:p>
            <a:pPr>
              <a:defRPr/>
            </a:pPr>
            <a:r>
              <a:rPr lang="en-US" sz="2800" b="1" dirty="0">
                <a:latin typeface="Times New Roman" pitchFamily="18" charset="0"/>
              </a:rPr>
              <a:t>            9            9  </a:t>
            </a:r>
          </a:p>
          <a:p>
            <a:pPr>
              <a:defRPr/>
            </a:pPr>
            <a:r>
              <a:rPr lang="en-US" sz="2800" b="1" dirty="0">
                <a:latin typeface="Times New Roman" pitchFamily="18" charset="0"/>
              </a:rPr>
              <a:t>          </a:t>
            </a:r>
          </a:p>
        </p:txBody>
      </p:sp>
      <p:pic>
        <p:nvPicPr>
          <p:cNvPr id="13320" name="Picture 26" descr="AG00092_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07675" y="6634163"/>
            <a:ext cx="182563" cy="14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21" name="Group 27"/>
          <p:cNvGrpSpPr>
            <a:grpSpLocks/>
          </p:cNvGrpSpPr>
          <p:nvPr/>
        </p:nvGrpSpPr>
        <p:grpSpPr bwMode="auto">
          <a:xfrm>
            <a:off x="-34925" y="-152400"/>
            <a:ext cx="11099800" cy="7086600"/>
            <a:chOff x="0" y="192"/>
            <a:chExt cx="5760" cy="3936"/>
          </a:xfrm>
        </p:grpSpPr>
        <p:grpSp>
          <p:nvGrpSpPr>
            <p:cNvPr id="13353" name="Group 28"/>
            <p:cNvGrpSpPr>
              <a:grpSpLocks/>
            </p:cNvGrpSpPr>
            <p:nvPr/>
          </p:nvGrpSpPr>
          <p:grpSpPr bwMode="auto">
            <a:xfrm>
              <a:off x="0" y="336"/>
              <a:ext cx="5760" cy="3700"/>
              <a:chOff x="0" y="336"/>
              <a:chExt cx="5760" cy="3700"/>
            </a:xfrm>
          </p:grpSpPr>
          <p:pic>
            <p:nvPicPr>
              <p:cNvPr id="13356" name="Picture 29" descr="n3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984"/>
                <a:ext cx="5760" cy="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57" name="Picture 30" descr="n3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36"/>
                <a:ext cx="5760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3354" name="Picture 31" descr="n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1848" y="2136"/>
              <a:ext cx="3936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55" name="Picture 32" descr="n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H="1">
              <a:off x="3671" y="2135"/>
              <a:ext cx="3936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4001" name="Text Box 33"/>
          <p:cNvSpPr txBox="1">
            <a:spLocks noChangeArrowheads="1"/>
          </p:cNvSpPr>
          <p:nvPr/>
        </p:nvSpPr>
        <p:spPr bwMode="auto">
          <a:xfrm>
            <a:off x="914400" y="3657600"/>
            <a:ext cx="4754563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Quy đồng hai phân số trên ta được :</a:t>
            </a:r>
            <a:r>
              <a:rPr lang="en-US" sz="40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</a:p>
        </p:txBody>
      </p:sp>
      <p:pic>
        <p:nvPicPr>
          <p:cNvPr id="13323" name="Picture 34" descr="26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58400" y="59436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003" name="Picture 35" descr="55128416-thao24hA2006124108106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21675" y="533400"/>
            <a:ext cx="220663" cy="2286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4004" name="Oval 36"/>
          <p:cNvSpPr>
            <a:spLocks noChangeArrowheads="1"/>
          </p:cNvSpPr>
          <p:nvPr/>
        </p:nvSpPr>
        <p:spPr bwMode="auto">
          <a:xfrm>
            <a:off x="1279525" y="381000"/>
            <a:ext cx="2927350" cy="914400"/>
          </a:xfrm>
          <a:prstGeom prst="ellipse">
            <a:avLst/>
          </a:prstGeom>
          <a:gradFill rotWithShape="1">
            <a:gsLst>
              <a:gs pos="0">
                <a:srgbClr val="CCE8EA"/>
              </a:gs>
              <a:gs pos="50000">
                <a:schemeClr val="bg1"/>
              </a:gs>
              <a:gs pos="100000">
                <a:srgbClr val="CCE8EA"/>
              </a:gs>
            </a:gsLst>
            <a:lin ang="5400000" scaled="1"/>
          </a:gra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</a:rPr>
              <a:t>Câu hỏi</a:t>
            </a:r>
          </a:p>
        </p:txBody>
      </p:sp>
      <p:sp>
        <p:nvSpPr>
          <p:cNvPr id="84005" name="Oval 37"/>
          <p:cNvSpPr>
            <a:spLocks noChangeArrowheads="1"/>
          </p:cNvSpPr>
          <p:nvPr/>
        </p:nvSpPr>
        <p:spPr bwMode="auto">
          <a:xfrm>
            <a:off x="6675438" y="381000"/>
            <a:ext cx="2925762" cy="914400"/>
          </a:xfrm>
          <a:prstGeom prst="ellipse">
            <a:avLst/>
          </a:prstGeom>
          <a:gradFill rotWithShape="1">
            <a:gsLst>
              <a:gs pos="0">
                <a:srgbClr val="CCE8EA"/>
              </a:gs>
              <a:gs pos="50000">
                <a:schemeClr val="bg1"/>
              </a:gs>
              <a:gs pos="100000">
                <a:srgbClr val="CCE8EA"/>
              </a:gs>
            </a:gsLst>
            <a:lin ang="5400000" scaled="1"/>
          </a:gra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3600" b="1">
                <a:solidFill>
                  <a:srgbClr val="FF3300"/>
                </a:solidFill>
                <a:latin typeface="Times New Roman" pitchFamily="18" charset="0"/>
              </a:rPr>
              <a:t>Đáp án</a:t>
            </a:r>
          </a:p>
        </p:txBody>
      </p:sp>
      <p:pic>
        <p:nvPicPr>
          <p:cNvPr id="13327" name="Picture 38" descr="Picture14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74200" y="304800"/>
            <a:ext cx="12239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160"/>
          <p:cNvGrpSpPr>
            <a:grpSpLocks/>
          </p:cNvGrpSpPr>
          <p:nvPr/>
        </p:nvGrpSpPr>
        <p:grpSpPr bwMode="auto">
          <a:xfrm>
            <a:off x="4846638" y="304800"/>
            <a:ext cx="1462087" cy="1143000"/>
            <a:chOff x="2495" y="92"/>
            <a:chExt cx="627" cy="575"/>
          </a:xfrm>
        </p:grpSpPr>
        <p:grpSp>
          <p:nvGrpSpPr>
            <p:cNvPr id="13342" name="Group 161"/>
            <p:cNvGrpSpPr>
              <a:grpSpLocks/>
            </p:cNvGrpSpPr>
            <p:nvPr/>
          </p:nvGrpSpPr>
          <p:grpSpPr bwMode="auto">
            <a:xfrm>
              <a:off x="2495" y="92"/>
              <a:ext cx="627" cy="575"/>
              <a:chOff x="940" y="2628"/>
              <a:chExt cx="751" cy="653"/>
            </a:xfrm>
          </p:grpSpPr>
          <p:sp>
            <p:nvSpPr>
              <p:cNvPr id="13344" name="Oval 162"/>
              <p:cNvSpPr>
                <a:spLocks noChangeArrowheads="1"/>
              </p:cNvSpPr>
              <p:nvPr/>
            </p:nvSpPr>
            <p:spPr bwMode="gray">
              <a:xfrm>
                <a:off x="984" y="2818"/>
                <a:ext cx="133" cy="272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00CC66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vi-VN">
                  <a:latin typeface="Times New Roman" pitchFamily="18" charset="0"/>
                </a:endParaRPr>
              </a:p>
            </p:txBody>
          </p:sp>
          <p:sp>
            <p:nvSpPr>
              <p:cNvPr id="13345" name="Oval 163"/>
              <p:cNvSpPr>
                <a:spLocks noChangeArrowheads="1"/>
              </p:cNvSpPr>
              <p:nvPr/>
            </p:nvSpPr>
            <p:spPr bwMode="gray">
              <a:xfrm>
                <a:off x="984" y="2818"/>
                <a:ext cx="133" cy="272"/>
              </a:xfrm>
              <a:prstGeom prst="ellipse">
                <a:avLst/>
              </a:prstGeom>
              <a:gradFill rotWithShape="1">
                <a:gsLst>
                  <a:gs pos="0">
                    <a:srgbClr val="00CC66">
                      <a:alpha val="32001"/>
                    </a:srgbClr>
                  </a:gs>
                  <a:gs pos="100000">
                    <a:srgbClr val="000000">
                      <a:alpha val="89998"/>
                    </a:srgb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vi-VN">
                  <a:latin typeface="Times New Roman" pitchFamily="18" charset="0"/>
                </a:endParaRPr>
              </a:p>
            </p:txBody>
          </p:sp>
          <p:sp>
            <p:nvSpPr>
              <p:cNvPr id="13346" name="Oval 164"/>
              <p:cNvSpPr>
                <a:spLocks noChangeArrowheads="1"/>
              </p:cNvSpPr>
              <p:nvPr/>
            </p:nvSpPr>
            <p:spPr bwMode="gray">
              <a:xfrm>
                <a:off x="940" y="2818"/>
                <a:ext cx="751" cy="274"/>
              </a:xfrm>
              <a:prstGeom prst="ellipse">
                <a:avLst/>
              </a:prstGeom>
              <a:gradFill rotWithShape="1">
                <a:gsLst>
                  <a:gs pos="0">
                    <a:srgbClr val="006E37"/>
                  </a:gs>
                  <a:gs pos="50000">
                    <a:srgbClr val="00CC66"/>
                  </a:gs>
                  <a:gs pos="100000">
                    <a:srgbClr val="006E37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vi-VN">
                  <a:latin typeface="Times New Roman" pitchFamily="18" charset="0"/>
                </a:endParaRPr>
              </a:p>
            </p:txBody>
          </p:sp>
          <p:sp>
            <p:nvSpPr>
              <p:cNvPr id="13347" name="Oval 165"/>
              <p:cNvSpPr>
                <a:spLocks noChangeArrowheads="1"/>
              </p:cNvSpPr>
              <p:nvPr/>
            </p:nvSpPr>
            <p:spPr bwMode="gray">
              <a:xfrm>
                <a:off x="940" y="2818"/>
                <a:ext cx="750" cy="274"/>
              </a:xfrm>
              <a:prstGeom prst="ellipse">
                <a:avLst/>
              </a:prstGeom>
              <a:gradFill rotWithShape="1">
                <a:gsLst>
                  <a:gs pos="0">
                    <a:srgbClr val="008241"/>
                  </a:gs>
                  <a:gs pos="100000">
                    <a:srgbClr val="00CC66">
                      <a:alpha val="0"/>
                    </a:srgb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vi-VN">
                  <a:latin typeface="Times New Roman" pitchFamily="18" charset="0"/>
                </a:endParaRPr>
              </a:p>
            </p:txBody>
          </p:sp>
          <p:sp>
            <p:nvSpPr>
              <p:cNvPr id="13348" name="Oval 166"/>
              <p:cNvSpPr>
                <a:spLocks noChangeArrowheads="1"/>
              </p:cNvSpPr>
              <p:nvPr/>
            </p:nvSpPr>
            <p:spPr bwMode="gray">
              <a:xfrm>
                <a:off x="980" y="2818"/>
                <a:ext cx="676" cy="274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vi-VN">
                  <a:latin typeface="Times New Roman" pitchFamily="18" charset="0"/>
                </a:endParaRPr>
              </a:p>
            </p:txBody>
          </p:sp>
          <p:sp>
            <p:nvSpPr>
              <p:cNvPr id="13349" name="Oval 167"/>
              <p:cNvSpPr>
                <a:spLocks noChangeArrowheads="1"/>
              </p:cNvSpPr>
              <p:nvPr/>
            </p:nvSpPr>
            <p:spPr bwMode="gray">
              <a:xfrm>
                <a:off x="992" y="2628"/>
                <a:ext cx="653" cy="653"/>
              </a:xfrm>
              <a:prstGeom prst="ellipse">
                <a:avLst/>
              </a:prstGeom>
              <a:gradFill rotWithShape="1">
                <a:gsLst>
                  <a:gs pos="0">
                    <a:srgbClr val="595959"/>
                  </a:gs>
                  <a:gs pos="100000">
                    <a:srgbClr val="C0C0C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vi-VN">
                  <a:latin typeface="Times New Roman" pitchFamily="18" charset="0"/>
                </a:endParaRPr>
              </a:p>
            </p:txBody>
          </p:sp>
          <p:sp>
            <p:nvSpPr>
              <p:cNvPr id="13350" name="Oval 168"/>
              <p:cNvSpPr>
                <a:spLocks noChangeArrowheads="1"/>
              </p:cNvSpPr>
              <p:nvPr/>
            </p:nvSpPr>
            <p:spPr bwMode="gray">
              <a:xfrm>
                <a:off x="1000" y="2632"/>
                <a:ext cx="637" cy="636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E9E9E9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vi-VN">
                  <a:latin typeface="Times New Roman" pitchFamily="18" charset="0"/>
                </a:endParaRPr>
              </a:p>
            </p:txBody>
          </p:sp>
          <p:sp>
            <p:nvSpPr>
              <p:cNvPr id="13351" name="Oval 169"/>
              <p:cNvSpPr>
                <a:spLocks noChangeArrowheads="1"/>
              </p:cNvSpPr>
              <p:nvPr/>
            </p:nvSpPr>
            <p:spPr bwMode="gray">
              <a:xfrm>
                <a:off x="1007" y="2638"/>
                <a:ext cx="606" cy="595"/>
              </a:xfrm>
              <a:prstGeom prst="ellipse">
                <a:avLst/>
              </a:prstGeom>
              <a:gradFill rotWithShape="1">
                <a:gsLst>
                  <a:gs pos="0">
                    <a:srgbClr val="989898"/>
                  </a:gs>
                  <a:gs pos="100000">
                    <a:srgbClr val="C0C0C0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vi-VN">
                  <a:latin typeface="Times New Roman" pitchFamily="18" charset="0"/>
                </a:endParaRPr>
              </a:p>
            </p:txBody>
          </p:sp>
          <p:sp>
            <p:nvSpPr>
              <p:cNvPr id="13352" name="Oval 170"/>
              <p:cNvSpPr>
                <a:spLocks noChangeArrowheads="1"/>
              </p:cNvSpPr>
              <p:nvPr/>
            </p:nvSpPr>
            <p:spPr bwMode="gray">
              <a:xfrm>
                <a:off x="1042" y="2655"/>
                <a:ext cx="539" cy="483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0C0C0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vi-VN">
                  <a:latin typeface="Times New Roman" pitchFamily="18" charset="0"/>
                </a:endParaRPr>
              </a:p>
            </p:txBody>
          </p:sp>
        </p:grpSp>
        <p:sp>
          <p:nvSpPr>
            <p:cNvPr id="13343" name="WordArt 171"/>
            <p:cNvSpPr>
              <a:spLocks noChangeArrowheads="1" noChangeShapeType="1" noTextEdit="1"/>
            </p:cNvSpPr>
            <p:nvPr/>
          </p:nvSpPr>
          <p:spPr bwMode="auto">
            <a:xfrm>
              <a:off x="2714" y="227"/>
              <a:ext cx="192" cy="3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99FF33"/>
                  </a:solidFill>
                  <a:latin typeface="Times New Roman"/>
                  <a:cs typeface="Times New Roman"/>
                </a:rPr>
                <a:t>3</a:t>
              </a:r>
            </a:p>
          </p:txBody>
        </p:sp>
      </p:grpSp>
      <p:pic>
        <p:nvPicPr>
          <p:cNvPr id="84020" name="Picture 52" descr="Comemorativo_006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89438" y="152400"/>
            <a:ext cx="2286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0" name="Picture 53" descr="Tang !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125" y="228600"/>
            <a:ext cx="13430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157"/>
          <p:cNvGrpSpPr>
            <a:grpSpLocks/>
          </p:cNvGrpSpPr>
          <p:nvPr/>
        </p:nvGrpSpPr>
        <p:grpSpPr bwMode="auto">
          <a:xfrm>
            <a:off x="1189038" y="1143000"/>
            <a:ext cx="4148137" cy="1052513"/>
            <a:chOff x="912" y="2592"/>
            <a:chExt cx="3072" cy="960"/>
          </a:xfrm>
        </p:grpSpPr>
        <p:sp>
          <p:nvSpPr>
            <p:cNvPr id="13340" name="Oval 158"/>
            <p:cNvSpPr>
              <a:spLocks noChangeArrowheads="1"/>
            </p:cNvSpPr>
            <p:nvPr/>
          </p:nvSpPr>
          <p:spPr bwMode="auto">
            <a:xfrm>
              <a:off x="912" y="2592"/>
              <a:ext cx="3072" cy="960"/>
            </a:xfrm>
            <a:prstGeom prst="ellipse">
              <a:avLst/>
            </a:prstGeom>
            <a:gradFill rotWithShape="1">
              <a:gsLst>
                <a:gs pos="0">
                  <a:srgbClr val="FFFF99"/>
                </a:gs>
                <a:gs pos="50000">
                  <a:srgbClr val="FFFFFF"/>
                </a:gs>
                <a:gs pos="100000">
                  <a:srgbClr val="FFFF99"/>
                </a:gs>
              </a:gsLst>
              <a:lin ang="5400000" scaled="1"/>
            </a:gradFill>
            <a:ln w="57150" cmpd="thinThick">
              <a:solidFill>
                <a:srgbClr val="FB313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b="1">
                <a:latin typeface="Calibri" pitchFamily="34" charset="0"/>
              </a:endParaRPr>
            </a:p>
          </p:txBody>
        </p:sp>
        <p:sp>
          <p:nvSpPr>
            <p:cNvPr id="13341" name="WordArt 159"/>
            <p:cNvSpPr>
              <a:spLocks noChangeArrowheads="1" noChangeShapeType="1" noTextEdit="1"/>
            </p:cNvSpPr>
            <p:nvPr/>
          </p:nvSpPr>
          <p:spPr bwMode="auto">
            <a:xfrm>
              <a:off x="1488" y="2880"/>
              <a:ext cx="188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i="1" kern="10">
                  <a:ln w="9525">
                    <a:solidFill>
                      <a:srgbClr val="FB3131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99"/>
                      </a:gs>
                      <a:gs pos="50000">
                        <a:srgbClr val="FFFFFF"/>
                      </a:gs>
                      <a:gs pos="100000">
                        <a:srgbClr val="FFFF99"/>
                      </a:gs>
                    </a:gsLst>
                    <a:lin ang="5400000" scaled="1"/>
                  </a:gradFill>
                  <a:latin typeface="Times New Roman"/>
                  <a:cs typeface="Times New Roman"/>
                </a:rPr>
                <a:t>HẾT GIỜ</a:t>
              </a:r>
            </a:p>
          </p:txBody>
        </p:sp>
      </p:grpSp>
      <p:pic>
        <p:nvPicPr>
          <p:cNvPr id="13332" name="Picture 23" descr="WhitecornerFlowe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5900" y="5229225"/>
            <a:ext cx="17399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33" name="Text Box 30"/>
          <p:cNvSpPr txBox="1">
            <a:spLocks noChangeArrowheads="1"/>
          </p:cNvSpPr>
          <p:nvPr/>
        </p:nvSpPr>
        <p:spPr bwMode="auto">
          <a:xfrm>
            <a:off x="2011363" y="2362200"/>
            <a:ext cx="549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3334" name="Text Box 30"/>
          <p:cNvSpPr txBox="1">
            <a:spLocks noChangeArrowheads="1"/>
          </p:cNvSpPr>
          <p:nvPr/>
        </p:nvSpPr>
        <p:spPr bwMode="auto">
          <a:xfrm>
            <a:off x="2011363" y="2895600"/>
            <a:ext cx="549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3335" name="Line 41"/>
          <p:cNvSpPr>
            <a:spLocks noChangeShapeType="1"/>
          </p:cNvSpPr>
          <p:nvPr/>
        </p:nvSpPr>
        <p:spPr bwMode="auto">
          <a:xfrm>
            <a:off x="1920875" y="2895600"/>
            <a:ext cx="639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Text Box 30"/>
          <p:cNvSpPr txBox="1">
            <a:spLocks noChangeArrowheads="1"/>
          </p:cNvSpPr>
          <p:nvPr/>
        </p:nvSpPr>
        <p:spPr bwMode="auto">
          <a:xfrm>
            <a:off x="2784475" y="2590800"/>
            <a:ext cx="7318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  <a:latin typeface="Times New Roman" pitchFamily="18" charset="0"/>
              </a:rPr>
              <a:t>và</a:t>
            </a:r>
          </a:p>
        </p:txBody>
      </p:sp>
      <p:sp>
        <p:nvSpPr>
          <p:cNvPr id="13337" name="Text Box 30"/>
          <p:cNvSpPr txBox="1">
            <a:spLocks noChangeArrowheads="1"/>
          </p:cNvSpPr>
          <p:nvPr/>
        </p:nvSpPr>
        <p:spPr bwMode="auto">
          <a:xfrm>
            <a:off x="3840163" y="2362200"/>
            <a:ext cx="549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3338" name="Text Box 30"/>
          <p:cNvSpPr txBox="1">
            <a:spLocks noChangeArrowheads="1"/>
          </p:cNvSpPr>
          <p:nvPr/>
        </p:nvSpPr>
        <p:spPr bwMode="auto">
          <a:xfrm>
            <a:off x="3840163" y="2895600"/>
            <a:ext cx="549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3339" name="Line 45"/>
          <p:cNvSpPr>
            <a:spLocks noChangeShapeType="1"/>
          </p:cNvSpPr>
          <p:nvPr/>
        </p:nvSpPr>
        <p:spPr bwMode="auto">
          <a:xfrm>
            <a:off x="3749675" y="2895600"/>
            <a:ext cx="639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40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40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40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120"/>
                            </p:stCondLst>
                            <p:childTnLst>
                              <p:par>
                                <p:cTn id="2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92" decel="1000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192" decel="100000"/>
                                        <p:tgtEl>
                                          <p:spTgt spid="8397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192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192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620"/>
                            </p:stCondLst>
                            <p:childTnLst>
                              <p:par>
                                <p:cTn id="3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92" decel="1000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192" decel="100000"/>
                                        <p:tgtEl>
                                          <p:spTgt spid="839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192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192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7120"/>
                            </p:stCondLst>
                            <p:childTnLst>
                              <p:par>
                                <p:cTn id="4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92" decel="1000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192" decel="100000"/>
                                        <p:tgtEl>
                                          <p:spTgt spid="839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192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192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5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92" decel="100000"/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192" decel="100000"/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9" dur="192" fill="hold"/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192" fill="hold"/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5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92" decel="100000"/>
                                        <p:tgtEl>
                                          <p:spTgt spid="83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192" decel="100000"/>
                                        <p:tgtEl>
                                          <p:spTgt spid="83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8" dur="192" fill="hold"/>
                                        <p:tgtEl>
                                          <p:spTgt spid="83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0" dur="192" fill="hold"/>
                                        <p:tgtEl>
                                          <p:spTgt spid="83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2" presetID="5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92" decel="100000"/>
                                        <p:tgtEl>
                                          <p:spTgt spid="83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192" decel="100000"/>
                                        <p:tgtEl>
                                          <p:spTgt spid="83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7" dur="192" fill="hold"/>
                                        <p:tgtEl>
                                          <p:spTgt spid="83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9" dur="192" fill="hold"/>
                                        <p:tgtEl>
                                          <p:spTgt spid="83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0" dur="1" fill="hold"/>
                                        <p:tgtEl>
                                          <p:spTgt spid="840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84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4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5185E-6 L 3.33333E-6 -0.2169 " pathEditMode="relative" rAng="0" ptsTypes="AA">
                                      <p:cBhvr>
                                        <p:cTn id="108" dur="500" fill="hold"/>
                                        <p:tgtEl>
                                          <p:spTgt spid="8397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856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3.33333E-6 -7.40741E-7 L 3.33333E-6 -0.21088 " pathEditMode="relative" rAng="0" ptsTypes="AA">
                                      <p:cBhvr>
                                        <p:cTn id="110" dur="500" fill="hold"/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556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3.33333E-6 -7.40741E-7 L 3.33333E-6 -0.21088 " pathEditMode="relative" rAng="0" ptsTypes="AA">
                                      <p:cBhvr>
                                        <p:cTn id="112" dur="500" fill="hold"/>
                                        <p:tgtEl>
                                          <p:spTgt spid="83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556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3.33333E-6 -7.40741E-7 L 3.33333E-6 -0.21088 " pathEditMode="relative" rAng="0" ptsTypes="AA">
                                      <p:cBhvr>
                                        <p:cTn id="114" dur="500" fill="hold"/>
                                        <p:tgtEl>
                                          <p:spTgt spid="83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3" grpId="0" animBg="1"/>
      <p:bldP spid="83974" grpId="0" animBg="1"/>
      <p:bldP spid="83975" grpId="0" build="allAtOnce" animBg="1"/>
      <p:bldP spid="8400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3409950" y="228600"/>
            <a:ext cx="25336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b="1" u="sng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Ghi nhớ: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0" y="1066800"/>
            <a:ext cx="10972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2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Khi quy đồng mẫu số hai phân số, trong đó mẫu số của một trong hai phân số là MSC ta làm như sau:</a:t>
            </a: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76200" y="2616200"/>
            <a:ext cx="4000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Xác định MSC.</a:t>
            </a:r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0" y="3316288"/>
            <a:ext cx="106108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 Tìm thương của MSC và mẫu số của phân số kia.</a:t>
            </a:r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0" y="4133850"/>
            <a:ext cx="10972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MSC.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D:\HINH ANH\ANH CHUP\Ảnh0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972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1800">
              <a:latin typeface="Calibri" pitchFamily="34" charset="0"/>
            </a:endParaRPr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1800">
              <a:latin typeface="Calibri" pitchFamily="34" charset="0"/>
            </a:endParaRPr>
          </a:p>
        </p:txBody>
      </p:sp>
      <p:sp>
        <p:nvSpPr>
          <p:cNvPr id="18437" name="Rectangle 9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1800">
              <a:latin typeface="Calibri" pitchFamily="34" charset="0"/>
            </a:endParaRPr>
          </a:p>
        </p:txBody>
      </p:sp>
      <p:sp>
        <p:nvSpPr>
          <p:cNvPr id="18438" name="Rectangle 12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1800">
              <a:latin typeface="Calibri" pitchFamily="34" charset="0"/>
            </a:endParaRPr>
          </a:p>
        </p:txBody>
      </p:sp>
      <p:sp>
        <p:nvSpPr>
          <p:cNvPr id="18439" name="Rectangle 15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1800">
              <a:latin typeface="Calibri" pitchFamily="34" charset="0"/>
            </a:endParaRPr>
          </a:p>
        </p:txBody>
      </p:sp>
      <p:pic>
        <p:nvPicPr>
          <p:cNvPr id="18440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5525" y="6302375"/>
            <a:ext cx="3844925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1" name="Rectangle 28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1800">
              <a:latin typeface="Calibri" pitchFamily="34" charset="0"/>
            </a:endParaRPr>
          </a:p>
        </p:txBody>
      </p:sp>
      <p:grpSp>
        <p:nvGrpSpPr>
          <p:cNvPr id="18442" name="Group 18"/>
          <p:cNvGrpSpPr>
            <a:grpSpLocks/>
          </p:cNvGrpSpPr>
          <p:nvPr/>
        </p:nvGrpSpPr>
        <p:grpSpPr bwMode="auto">
          <a:xfrm>
            <a:off x="3292475" y="3810000"/>
            <a:ext cx="3657600" cy="1655763"/>
            <a:chOff x="5225" y="9335"/>
            <a:chExt cx="2520" cy="1750"/>
          </a:xfrm>
        </p:grpSpPr>
        <p:sp>
          <p:nvSpPr>
            <p:cNvPr id="25" name="AutoShape 27" descr="2"/>
            <p:cNvSpPr>
              <a:spLocks noChangeArrowheads="1"/>
            </p:cNvSpPr>
            <p:nvPr/>
          </p:nvSpPr>
          <p:spPr bwMode="auto">
            <a:xfrm>
              <a:off x="5225" y="10186"/>
              <a:ext cx="2520" cy="899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5" cstate="print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pic>
          <p:nvPicPr>
            <p:cNvPr id="18447" name="Picture 26" descr="cosmo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48" name="Picture 25" descr="BOOK2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49" name="Picture 24" descr="BOOK1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50" name="Picture 23" descr="QUILLPEN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51" name="Text Box 22"/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sz="800" b="1">
                  <a:latin typeface="VnBangkok" pitchFamily="2" charset="0"/>
                  <a:cs typeface="Times New Roman" pitchFamily="18" charset="0"/>
                </a:rPr>
                <a:t> </a:t>
              </a:r>
              <a:endParaRPr lang="en-US" sz="180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8452" name="Text Box 21"/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sz="1800">
                <a:latin typeface="Calibri" pitchFamily="34" charset="0"/>
              </a:endParaRPr>
            </a:p>
          </p:txBody>
        </p:sp>
        <p:sp>
          <p:nvSpPr>
            <p:cNvPr id="18453" name="WordArt 20"/>
            <p:cNvSpPr>
              <a:spLocks noChangeArrowheads="1" noChangeShapeType="1" noTextEdit="1"/>
            </p:cNvSpPr>
            <p:nvPr/>
          </p:nvSpPr>
          <p:spPr bwMode="auto">
            <a:xfrm rot="1334491">
              <a:off x="6130" y="10696"/>
              <a:ext cx="600" cy="12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9282"/>
                </a:avLst>
              </a:prstTxWarp>
            </a:bodyPr>
            <a:lstStyle/>
            <a:p>
              <a:pPr algn="ctr"/>
              <a:r>
                <a:rPr lang="en-US" sz="3600" b="1" kern="10">
                  <a:solidFill>
                    <a:srgbClr val="FFFFFF"/>
                  </a:solidFill>
                  <a:latin typeface="VNbritannic"/>
                </a:rPr>
                <a:t>NÀM </a:t>
              </a:r>
            </a:p>
          </p:txBody>
        </p:sp>
        <p:sp>
          <p:nvSpPr>
            <p:cNvPr id="18454" name="Text Box 19"/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Franklin Gothic Book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sz="1800">
                <a:latin typeface="Calibri" pitchFamily="34" charset="0"/>
              </a:endParaRPr>
            </a:p>
          </p:txBody>
        </p:sp>
      </p:grpSp>
      <p:pic>
        <p:nvPicPr>
          <p:cNvPr id="35" name="Thuong lam thay co oi - Jolie Quynh Anh.mp3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link="rId10"/>
              </p:ext>
            </p:ext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46238" y="5638800"/>
            <a:ext cx="3651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4" name="AutoShape 68"/>
          <p:cNvSpPr>
            <a:spLocks noChangeArrowheads="1"/>
          </p:cNvSpPr>
          <p:nvPr/>
        </p:nvSpPr>
        <p:spPr bwMode="auto">
          <a:xfrm>
            <a:off x="436563" y="149225"/>
            <a:ext cx="2286000" cy="1766888"/>
          </a:xfrm>
          <a:prstGeom prst="star32">
            <a:avLst>
              <a:gd name="adj" fmla="val 15056"/>
            </a:avLst>
          </a:prstGeom>
          <a:solidFill>
            <a:srgbClr val="FFFF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400" b="1">
              <a:solidFill>
                <a:srgbClr val="FFFF00"/>
              </a:solidFill>
              <a:latin typeface=".VnTime" pitchFamily="34" charset="0"/>
            </a:endParaRPr>
          </a:p>
        </p:txBody>
      </p:sp>
      <p:sp>
        <p:nvSpPr>
          <p:cNvPr id="18445" name="WordArt 22"/>
          <p:cNvSpPr>
            <a:spLocks noChangeArrowheads="1" noChangeShapeType="1" noTextEdit="1"/>
          </p:cNvSpPr>
          <p:nvPr/>
        </p:nvSpPr>
        <p:spPr bwMode="auto">
          <a:xfrm>
            <a:off x="474663" y="1341438"/>
            <a:ext cx="9158287" cy="324008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CHÀO CÁC EM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5921" fill="hold"/>
                                        <p:tgtEl>
                                          <p:spTgt spid="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285921" fill="hold"/>
                                        <p:tgtEl>
                                          <p:spTgt spid="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0"/>
          <p:cNvSpPr>
            <a:spLocks noChangeArrowheads="1" noChangeShapeType="1" noTextEdit="1"/>
          </p:cNvSpPr>
          <p:nvPr/>
        </p:nvSpPr>
        <p:spPr bwMode="auto">
          <a:xfrm>
            <a:off x="3886199" y="838200"/>
            <a:ext cx="3521075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588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</a:p>
        </p:txBody>
      </p:sp>
      <p:sp>
        <p:nvSpPr>
          <p:cNvPr id="2052" name="WordArt 21"/>
          <p:cNvSpPr>
            <a:spLocks noChangeArrowheads="1" noChangeShapeType="1" noTextEdit="1"/>
          </p:cNvSpPr>
          <p:nvPr/>
        </p:nvSpPr>
        <p:spPr bwMode="auto">
          <a:xfrm>
            <a:off x="698091" y="1752600"/>
            <a:ext cx="987552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559"/>
              </a:avLst>
            </a:prstTxWarp>
          </a:bodyPr>
          <a:lstStyle/>
          <a:p>
            <a:pPr algn="ctr">
              <a:defRPr/>
            </a:pP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Quy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đồng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mẫu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số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phân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số</a:t>
            </a: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tiếp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theo</a:t>
            </a:r>
            <a:r>
              <a:rPr lang="en-US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) </a:t>
            </a: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Text Box 8"/>
          <p:cNvSpPr txBox="1">
            <a:spLocks noChangeArrowheads="1"/>
          </p:cNvSpPr>
          <p:nvPr/>
        </p:nvSpPr>
        <p:spPr bwMode="auto">
          <a:xfrm>
            <a:off x="396875" y="801688"/>
            <a:ext cx="17367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Ví dụ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sz="3600" b="1" u="sng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8" name="Text Box 5"/>
          <p:cNvSpPr txBox="1">
            <a:spLocks noChangeArrowheads="1"/>
          </p:cNvSpPr>
          <p:nvPr/>
        </p:nvSpPr>
        <p:spPr bwMode="auto">
          <a:xfrm>
            <a:off x="1096963" y="1828800"/>
            <a:ext cx="76819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hlink"/>
                </a:solidFill>
                <a:latin typeface=".VnArial" pitchFamily="34" charset="0"/>
              </a:rPr>
              <a:t>   </a:t>
            </a:r>
            <a:r>
              <a:rPr lang="en-US" sz="28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Quy đồng mẫu số hai phân số: </a:t>
            </a: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7315200" y="1447800"/>
          <a:ext cx="1828800" cy="1295400"/>
        </p:xfrm>
        <a:graphic>
          <a:graphicData uri="http://schemas.openxmlformats.org/presentationml/2006/ole">
            <p:oleObj spid="_x0000_s2139" name="Equation" r:id="rId3" imgW="495085" imgH="393529" progId="Equation.3">
              <p:embed/>
            </p:oleObj>
          </a:graphicData>
        </a:graphic>
      </p:graphicFrame>
      <p:sp>
        <p:nvSpPr>
          <p:cNvPr id="2061" name="Rectangle 95"/>
          <p:cNvSpPr>
            <a:spLocks noChangeArrowheads="1"/>
          </p:cNvSpPr>
          <p:nvPr/>
        </p:nvSpPr>
        <p:spPr bwMode="auto">
          <a:xfrm>
            <a:off x="6583363" y="1752600"/>
            <a:ext cx="7159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vi-VN" sz="2400" b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6" name="Text Box 31"/>
          <p:cNvSpPr txBox="1">
            <a:spLocks noChangeArrowheads="1"/>
          </p:cNvSpPr>
          <p:nvPr/>
        </p:nvSpPr>
        <p:spPr bwMode="auto">
          <a:xfrm>
            <a:off x="1279525" y="2438400"/>
            <a:ext cx="228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MSC: 12  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0" y="5484813"/>
            <a:ext cx="109728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Khi quy đồng mẫu số hai phân số, trong đó mẫu số của một trong hai phân số là mẫu số chung (MSC) ta làm như thế nào?</a:t>
            </a:r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3565525" y="2438400"/>
            <a:ext cx="1920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12: 6 = 2</a:t>
            </a: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3565525" y="3352800"/>
            <a:ext cx="39322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Giữ nguyên</a:t>
            </a:r>
          </a:p>
        </p:txBody>
      </p:sp>
      <p:sp>
        <p:nvSpPr>
          <p:cNvPr id="32" name="Text Box 18"/>
          <p:cNvSpPr txBox="1">
            <a:spLocks noChangeArrowheads="1"/>
          </p:cNvSpPr>
          <p:nvPr/>
        </p:nvSpPr>
        <p:spPr bwMode="auto">
          <a:xfrm>
            <a:off x="0" y="4572000"/>
            <a:ext cx="97837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    Quy đồng        và          được                     và</a:t>
            </a: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2209800" y="4257675"/>
          <a:ext cx="690563" cy="1135063"/>
        </p:xfrm>
        <a:graphic>
          <a:graphicData uri="http://schemas.openxmlformats.org/presentationml/2006/ole">
            <p:oleObj spid="_x0000_s2140" name="Equation" r:id="rId4" imgW="152334" imgH="393529" progId="">
              <p:embed/>
            </p:oleObj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3276600" y="4257675"/>
          <a:ext cx="860425" cy="1135063"/>
        </p:xfrm>
        <a:graphic>
          <a:graphicData uri="http://schemas.openxmlformats.org/presentationml/2006/ole">
            <p:oleObj spid="_x0000_s2141" name="Equation" r:id="rId5" imgW="203112" imgH="393529" progId="">
              <p:embed/>
            </p:oleObj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5943600" y="4343400"/>
          <a:ext cx="639763" cy="1066800"/>
        </p:xfrm>
        <a:graphic>
          <a:graphicData uri="http://schemas.openxmlformats.org/presentationml/2006/ole">
            <p:oleObj spid="_x0000_s2142" name="Equation" r:id="rId6" imgW="203112" imgH="393529" progId="">
              <p:embed/>
            </p:oleObj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7315200" y="4348163"/>
          <a:ext cx="808038" cy="1031875"/>
        </p:xfrm>
        <a:graphic>
          <a:graphicData uri="http://schemas.openxmlformats.org/presentationml/2006/ole">
            <p:oleObj spid="_x0000_s2143" name="Equation" r:id="rId7" imgW="203112" imgH="393529" progId="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806450" y="3200400"/>
          <a:ext cx="700088" cy="1071563"/>
        </p:xfrm>
        <a:graphic>
          <a:graphicData uri="http://schemas.openxmlformats.org/presentationml/2006/ole">
            <p:oleObj spid="_x0000_s2144" name="Equation" r:id="rId8" imgW="266469" imgH="393359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400800" y="3124200"/>
          <a:ext cx="639763" cy="1066800"/>
        </p:xfrm>
        <a:graphic>
          <a:graphicData uri="http://schemas.openxmlformats.org/presentationml/2006/ole">
            <p:oleObj spid="_x0000_s2145" name="Equation" r:id="rId9" imgW="203112" imgH="393529" progId="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835275" y="3200400"/>
          <a:ext cx="515938" cy="1066800"/>
        </p:xfrm>
        <a:graphic>
          <a:graphicData uri="http://schemas.openxmlformats.org/presentationml/2006/ole">
            <p:oleObj spid="_x0000_s2146" name="Equation" r:id="rId10" imgW="203112" imgH="393529" progId="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550988" y="3176588"/>
          <a:ext cx="1203325" cy="1071562"/>
        </p:xfrm>
        <a:graphic>
          <a:graphicData uri="http://schemas.openxmlformats.org/presentationml/2006/ole">
            <p:oleObj spid="_x0000_s2147" name="Equation" r:id="rId11" imgW="457002" imgH="393529" progId="Equation.3">
              <p:embed/>
            </p:oleObj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92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/>
      <p:bldP spid="4108" grpId="0"/>
      <p:bldP spid="16" grpId="0"/>
      <p:bldP spid="17" grpId="0"/>
      <p:bldP spid="29" grpId="0"/>
      <p:bldP spid="30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0" y="228600"/>
            <a:ext cx="1736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Ví dụ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sz="2400" b="1" u="sng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2" name="Text Box 5"/>
          <p:cNvSpPr txBox="1">
            <a:spLocks noChangeArrowheads="1"/>
          </p:cNvSpPr>
          <p:nvPr/>
        </p:nvSpPr>
        <p:spPr bwMode="auto">
          <a:xfrm>
            <a:off x="0" y="1066800"/>
            <a:ext cx="60610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1" dirty="0">
                <a:solidFill>
                  <a:srgbClr val="008000"/>
                </a:solidFill>
                <a:latin typeface=".VnArial" pitchFamily="34" charset="0"/>
              </a:rPr>
              <a:t>  </a:t>
            </a:r>
            <a:r>
              <a:rPr lang="en-US" sz="26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3083" name="Line 16"/>
          <p:cNvSpPr>
            <a:spLocks noChangeShapeType="1"/>
          </p:cNvSpPr>
          <p:nvPr/>
        </p:nvSpPr>
        <p:spPr bwMode="auto">
          <a:xfrm>
            <a:off x="5791199" y="609600"/>
            <a:ext cx="60325" cy="60198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>
            <a:prstShdw prst="shdw17" dist="17961" dir="2700000">
              <a:srgbClr val="000000"/>
            </a:prst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685800" y="2574925"/>
          <a:ext cx="1371600" cy="798513"/>
        </p:xfrm>
        <a:graphic>
          <a:graphicData uri="http://schemas.openxmlformats.org/presentationml/2006/ole">
            <p:oleObj spid="_x0000_s3149" name="Equation" r:id="rId3" imgW="495085" imgH="393529" progId="Equation.3">
              <p:embed/>
            </p:oleObj>
          </a:graphicData>
        </a:graphic>
      </p:graphicFrame>
      <p:sp>
        <p:nvSpPr>
          <p:cNvPr id="3084" name="Text Box 31"/>
          <p:cNvSpPr txBox="1">
            <a:spLocks noChangeArrowheads="1"/>
          </p:cNvSpPr>
          <p:nvPr/>
        </p:nvSpPr>
        <p:spPr bwMode="auto">
          <a:xfrm>
            <a:off x="2141538" y="2743200"/>
            <a:ext cx="228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(MSC: </a:t>
            </a:r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3085" name="Text Box 29"/>
          <p:cNvSpPr txBox="1">
            <a:spLocks noChangeArrowheads="1"/>
          </p:cNvSpPr>
          <p:nvPr/>
        </p:nvSpPr>
        <p:spPr bwMode="auto">
          <a:xfrm>
            <a:off x="2468563" y="3200400"/>
            <a:ext cx="22479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12: 6 = 2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3075" name="Object 30"/>
          <p:cNvGraphicFramePr>
            <a:graphicFrameLocks noChangeAspect="1"/>
          </p:cNvGraphicFramePr>
          <p:nvPr/>
        </p:nvGraphicFramePr>
        <p:xfrm>
          <a:off x="439738" y="3957638"/>
          <a:ext cx="2543175" cy="790575"/>
        </p:xfrm>
        <a:graphic>
          <a:graphicData uri="http://schemas.openxmlformats.org/presentationml/2006/ole">
            <p:oleObj spid="_x0000_s3150" name="Equation" r:id="rId4" imgW="965200" imgH="393700" progId="Equation.3">
              <p:embed/>
            </p:oleObj>
          </a:graphicData>
        </a:graphic>
      </p:graphicFrame>
      <p:sp>
        <p:nvSpPr>
          <p:cNvPr id="3086" name="Text Box 16"/>
          <p:cNvSpPr txBox="1">
            <a:spLocks noChangeArrowheads="1"/>
          </p:cNvSpPr>
          <p:nvPr/>
        </p:nvSpPr>
        <p:spPr bwMode="auto">
          <a:xfrm>
            <a:off x="2879725" y="4114800"/>
            <a:ext cx="2247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Giữ nguyên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7" name="Text Box 18"/>
          <p:cNvSpPr txBox="1">
            <a:spLocks noChangeArrowheads="1"/>
          </p:cNvSpPr>
          <p:nvPr/>
        </p:nvSpPr>
        <p:spPr bwMode="auto">
          <a:xfrm>
            <a:off x="197076" y="5636419"/>
            <a:ext cx="539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Quy </a:t>
            </a:r>
            <a:r>
              <a:rPr lang="en-US" sz="24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đồng </a:t>
            </a:r>
            <a:r>
              <a:rPr lang="en-US" sz="24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     và          được        </a:t>
            </a:r>
            <a:r>
              <a:rPr lang="en-US" sz="24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và</a:t>
            </a:r>
          </a:p>
        </p:txBody>
      </p:sp>
      <p:graphicFrame>
        <p:nvGraphicFramePr>
          <p:cNvPr id="3076" name="Object 34"/>
          <p:cNvGraphicFramePr>
            <a:graphicFrameLocks noChangeAspect="1"/>
          </p:cNvGraphicFramePr>
          <p:nvPr/>
        </p:nvGraphicFramePr>
        <p:xfrm>
          <a:off x="1828800" y="5410200"/>
          <a:ext cx="554038" cy="892175"/>
        </p:xfrm>
        <a:graphic>
          <a:graphicData uri="http://schemas.openxmlformats.org/presentationml/2006/ole">
            <p:oleObj spid="_x0000_s3151" name="Equation" r:id="rId5" imgW="152334" imgH="393529" progId="">
              <p:embed/>
            </p:oleObj>
          </a:graphicData>
        </a:graphic>
      </p:graphicFrame>
      <p:graphicFrame>
        <p:nvGraphicFramePr>
          <p:cNvPr id="3077" name="Object 35"/>
          <p:cNvGraphicFramePr>
            <a:graphicFrameLocks noChangeAspect="1"/>
          </p:cNvGraphicFramePr>
          <p:nvPr/>
        </p:nvGraphicFramePr>
        <p:xfrm>
          <a:off x="2684463" y="5373688"/>
          <a:ext cx="693737" cy="892175"/>
        </p:xfrm>
        <a:graphic>
          <a:graphicData uri="http://schemas.openxmlformats.org/presentationml/2006/ole">
            <p:oleObj spid="_x0000_s3152" name="Equation" r:id="rId6" imgW="203112" imgH="393529" progId="">
              <p:embed/>
            </p:oleObj>
          </a:graphicData>
        </a:graphic>
      </p:graphicFrame>
      <p:graphicFrame>
        <p:nvGraphicFramePr>
          <p:cNvPr id="3078" name="Object 36"/>
          <p:cNvGraphicFramePr>
            <a:graphicFrameLocks noChangeAspect="1"/>
          </p:cNvGraphicFramePr>
          <p:nvPr/>
        </p:nvGraphicFramePr>
        <p:xfrm>
          <a:off x="4206875" y="5410200"/>
          <a:ext cx="515938" cy="838200"/>
        </p:xfrm>
        <a:graphic>
          <a:graphicData uri="http://schemas.openxmlformats.org/presentationml/2006/ole">
            <p:oleObj spid="_x0000_s3153" name="Equation" r:id="rId7" imgW="203112" imgH="393529" progId="">
              <p:embed/>
            </p:oleObj>
          </a:graphicData>
        </a:graphic>
      </p:graphicFrame>
      <p:graphicFrame>
        <p:nvGraphicFramePr>
          <p:cNvPr id="3079" name="Object 37"/>
          <p:cNvGraphicFramePr>
            <a:graphicFrameLocks noChangeAspect="1"/>
          </p:cNvGraphicFramePr>
          <p:nvPr/>
        </p:nvGraphicFramePr>
        <p:xfrm>
          <a:off x="5121275" y="5410200"/>
          <a:ext cx="650875" cy="838200"/>
        </p:xfrm>
        <a:graphic>
          <a:graphicData uri="http://schemas.openxmlformats.org/presentationml/2006/ole">
            <p:oleObj spid="_x0000_s3154" name="Equation" r:id="rId8" imgW="203112" imgH="393529" progId="">
              <p:embed/>
            </p:oleObj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4878388" y="3957638"/>
          <a:ext cx="547687" cy="776287"/>
        </p:xfrm>
        <a:graphic>
          <a:graphicData uri="http://schemas.openxmlformats.org/presentationml/2006/ole">
            <p:oleObj spid="_x0000_s3155" name="Equation" r:id="rId9" imgW="203112" imgH="393529" progId="Equation.3">
              <p:embed/>
            </p:oleObj>
          </a:graphicData>
        </a:graphic>
      </p:graphicFrame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6858000" y="0"/>
            <a:ext cx="2533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u="sng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Ghi nhớ: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5943600" y="533400"/>
            <a:ext cx="50292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2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MSC ta </a:t>
            </a:r>
            <a:r>
              <a:rPr lang="en-US" sz="32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5943600" y="2743200"/>
            <a:ext cx="5029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Xác định MSC.</a:t>
            </a:r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5851525" y="3505200"/>
            <a:ext cx="51212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MSC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5943600" y="4643438"/>
            <a:ext cx="502920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- Lấy thương tìm được nhân với tử số và mẫu số của phân số kia. Giữ nguyên phân số có MSC.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Text Box 8"/>
          <p:cNvSpPr txBox="1">
            <a:spLocks noChangeArrowheads="1"/>
          </p:cNvSpPr>
          <p:nvPr/>
        </p:nvSpPr>
        <p:spPr bwMode="auto">
          <a:xfrm>
            <a:off x="-25400" y="1524000"/>
            <a:ext cx="1738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Ví dụ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sz="2400" b="1" u="sng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9" name="Text Box 5"/>
          <p:cNvSpPr txBox="1">
            <a:spLocks noChangeArrowheads="1"/>
          </p:cNvSpPr>
          <p:nvPr/>
        </p:nvSpPr>
        <p:spPr bwMode="auto">
          <a:xfrm>
            <a:off x="844550" y="1397000"/>
            <a:ext cx="5216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.VnArial" pitchFamily="34" charset="0"/>
              </a:rPr>
              <a:t> 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Quy đồng mẫu số hai phân số: </a:t>
            </a:r>
            <a:endParaRPr lang="en-US" sz="2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5851525" y="1689100"/>
            <a:ext cx="0" cy="4559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/>
        </p:spPr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685800" y="2184400"/>
          <a:ext cx="1371600" cy="798513"/>
        </p:xfrm>
        <a:graphic>
          <a:graphicData uri="http://schemas.openxmlformats.org/presentationml/2006/ole">
            <p:oleObj spid="_x0000_s4199" name="Equation" r:id="rId3" imgW="495085" imgH="393529" progId="Equation.3">
              <p:embed/>
            </p:oleObj>
          </a:graphicData>
        </a:graphic>
      </p:graphicFrame>
      <p:sp>
        <p:nvSpPr>
          <p:cNvPr id="4111" name="Text Box 31"/>
          <p:cNvSpPr txBox="1">
            <a:spLocks noChangeArrowheads="1"/>
          </p:cNvSpPr>
          <p:nvPr/>
        </p:nvSpPr>
        <p:spPr bwMode="auto">
          <a:xfrm>
            <a:off x="2141538" y="2352675"/>
            <a:ext cx="2286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(MSC: </a:t>
            </a:r>
            <a:r>
              <a:rPr 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4112" name="Text Box 29"/>
          <p:cNvSpPr txBox="1">
            <a:spLocks noChangeArrowheads="1"/>
          </p:cNvSpPr>
          <p:nvPr/>
        </p:nvSpPr>
        <p:spPr bwMode="auto">
          <a:xfrm>
            <a:off x="3878263" y="2352675"/>
            <a:ext cx="1920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12: 6 = 2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9" name="Object 30"/>
          <p:cNvGraphicFramePr>
            <a:graphicFrameLocks noChangeAspect="1"/>
          </p:cNvGraphicFramePr>
          <p:nvPr/>
        </p:nvGraphicFramePr>
        <p:xfrm>
          <a:off x="439738" y="3213100"/>
          <a:ext cx="2543175" cy="790575"/>
        </p:xfrm>
        <a:graphic>
          <a:graphicData uri="http://schemas.openxmlformats.org/presentationml/2006/ole">
            <p:oleObj spid="_x0000_s4200" name="Equation" r:id="rId4" imgW="965200" imgH="393700" progId="Equation.3">
              <p:embed/>
            </p:oleObj>
          </a:graphicData>
        </a:graphic>
      </p:graphicFrame>
      <p:sp>
        <p:nvSpPr>
          <p:cNvPr id="4113" name="Text Box 16"/>
          <p:cNvSpPr txBox="1">
            <a:spLocks noChangeArrowheads="1"/>
          </p:cNvSpPr>
          <p:nvPr/>
        </p:nvSpPr>
        <p:spPr bwMode="auto">
          <a:xfrm>
            <a:off x="2879725" y="3370263"/>
            <a:ext cx="2247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Giữ nguyên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182562" y="4360405"/>
            <a:ext cx="5394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Quy đồng   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và          được       và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00" name="Object 34"/>
          <p:cNvGraphicFramePr>
            <a:graphicFrameLocks noChangeAspect="1"/>
          </p:cNvGraphicFramePr>
          <p:nvPr/>
        </p:nvGraphicFramePr>
        <p:xfrm>
          <a:off x="1855788" y="4154488"/>
          <a:ext cx="554037" cy="838200"/>
        </p:xfrm>
        <a:graphic>
          <a:graphicData uri="http://schemas.openxmlformats.org/presentationml/2006/ole">
            <p:oleObj spid="_x0000_s4201" name="Equation" r:id="rId5" imgW="152334" imgH="393529" progId="">
              <p:embed/>
            </p:oleObj>
          </a:graphicData>
        </a:graphic>
      </p:graphicFrame>
      <p:graphicFrame>
        <p:nvGraphicFramePr>
          <p:cNvPr id="4101" name="Object 35"/>
          <p:cNvGraphicFramePr>
            <a:graphicFrameLocks noChangeAspect="1"/>
          </p:cNvGraphicFramePr>
          <p:nvPr/>
        </p:nvGraphicFramePr>
        <p:xfrm>
          <a:off x="2684463" y="4154488"/>
          <a:ext cx="693737" cy="838200"/>
        </p:xfrm>
        <a:graphic>
          <a:graphicData uri="http://schemas.openxmlformats.org/presentationml/2006/ole">
            <p:oleObj spid="_x0000_s4202" name="Equation" r:id="rId6" imgW="203112" imgH="393529" progId="">
              <p:embed/>
            </p:oleObj>
          </a:graphicData>
        </a:graphic>
      </p:graphicFrame>
      <p:graphicFrame>
        <p:nvGraphicFramePr>
          <p:cNvPr id="4102" name="Object 36"/>
          <p:cNvGraphicFramePr>
            <a:graphicFrameLocks noChangeAspect="1"/>
          </p:cNvGraphicFramePr>
          <p:nvPr/>
        </p:nvGraphicFramePr>
        <p:xfrm>
          <a:off x="4056063" y="4179888"/>
          <a:ext cx="515937" cy="787400"/>
        </p:xfrm>
        <a:graphic>
          <a:graphicData uri="http://schemas.openxmlformats.org/presentationml/2006/ole">
            <p:oleObj spid="_x0000_s4203" name="Equation" r:id="rId7" imgW="203112" imgH="393529" progId="">
              <p:embed/>
            </p:oleObj>
          </a:graphicData>
        </a:graphic>
      </p:graphicFrame>
      <p:graphicFrame>
        <p:nvGraphicFramePr>
          <p:cNvPr id="4103" name="Object 37"/>
          <p:cNvGraphicFramePr>
            <a:graphicFrameLocks noChangeAspect="1"/>
          </p:cNvGraphicFramePr>
          <p:nvPr/>
        </p:nvGraphicFramePr>
        <p:xfrm>
          <a:off x="4867275" y="4179888"/>
          <a:ext cx="650875" cy="787400"/>
        </p:xfrm>
        <a:graphic>
          <a:graphicData uri="http://schemas.openxmlformats.org/presentationml/2006/ole">
            <p:oleObj spid="_x0000_s4204" name="Equation" r:id="rId8" imgW="203112" imgH="393529" progId="">
              <p:embed/>
            </p:oleObj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4878388" y="3213100"/>
          <a:ext cx="547687" cy="776288"/>
        </p:xfrm>
        <a:graphic>
          <a:graphicData uri="http://schemas.openxmlformats.org/presentationml/2006/ole">
            <p:oleObj spid="_x0000_s4205" name="Equation" r:id="rId9" imgW="203112" imgH="393529" progId="Equation.3">
              <p:embed/>
            </p:oleObj>
          </a:graphicData>
        </a:graphic>
      </p:graphicFrame>
      <p:sp>
        <p:nvSpPr>
          <p:cNvPr id="39" name="Text Box 17"/>
          <p:cNvSpPr txBox="1">
            <a:spLocks noChangeArrowheads="1"/>
          </p:cNvSpPr>
          <p:nvPr/>
        </p:nvSpPr>
        <p:spPr bwMode="auto">
          <a:xfrm>
            <a:off x="6016625" y="1565275"/>
            <a:ext cx="47736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b="1" u="sng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 1</a:t>
            </a:r>
            <a:r>
              <a:rPr lang="en-US" sz="24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>
                <a:solidFill>
                  <a:srgbClr val="181BA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Quy đồng mẫu số các phân số 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6761163" y="2654300"/>
          <a:ext cx="1193800" cy="806450"/>
        </p:xfrm>
        <a:graphic>
          <a:graphicData uri="http://schemas.openxmlformats.org/presentationml/2006/ole">
            <p:oleObj spid="_x0000_s4206" name="Equation" r:id="rId10" imgW="431613" imgH="393529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7677457"/>
              </p:ext>
            </p:extLst>
          </p:nvPr>
        </p:nvGraphicFramePr>
        <p:xfrm>
          <a:off x="6706507" y="5202237"/>
          <a:ext cx="1616075" cy="796925"/>
        </p:xfrm>
        <a:graphic>
          <a:graphicData uri="http://schemas.openxmlformats.org/presentationml/2006/ole">
            <p:oleObj spid="_x0000_s4207" name="Equation" r:id="rId11" imgW="583947" imgH="393529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96193667"/>
              </p:ext>
            </p:extLst>
          </p:nvPr>
        </p:nvGraphicFramePr>
        <p:xfrm>
          <a:off x="6670221" y="3925320"/>
          <a:ext cx="1581150" cy="798513"/>
        </p:xfrm>
        <a:graphic>
          <a:graphicData uri="http://schemas.openxmlformats.org/presentationml/2006/ole">
            <p:oleObj spid="_x0000_s4208" name="Equation" r:id="rId12" imgW="571252" imgH="393529" progId="Equation.3">
              <p:embed/>
            </p:oleObj>
          </a:graphicData>
        </a:graphic>
      </p:graphicFrame>
      <p:sp>
        <p:nvSpPr>
          <p:cNvPr id="40" name="Rectangle 22"/>
          <p:cNvSpPr>
            <a:spLocks noChangeArrowheads="1"/>
          </p:cNvSpPr>
          <p:nvPr/>
        </p:nvSpPr>
        <p:spPr bwMode="auto">
          <a:xfrm>
            <a:off x="6061075" y="2814638"/>
            <a:ext cx="808038" cy="4254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a) </a:t>
            </a:r>
            <a:r>
              <a:rPr lang="en-US" sz="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          </a:t>
            </a:r>
          </a:p>
        </p:txBody>
      </p:sp>
      <p:sp>
        <p:nvSpPr>
          <p:cNvPr id="41" name="Rectangle 24"/>
          <p:cNvSpPr>
            <a:spLocks noChangeArrowheads="1"/>
          </p:cNvSpPr>
          <p:nvPr/>
        </p:nvSpPr>
        <p:spPr bwMode="auto">
          <a:xfrm>
            <a:off x="6016625" y="4151312"/>
            <a:ext cx="682625" cy="384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b)</a:t>
            </a:r>
            <a:r>
              <a:rPr lang="en-US" sz="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               </a:t>
            </a:r>
          </a:p>
        </p:txBody>
      </p:sp>
      <p:sp>
        <p:nvSpPr>
          <p:cNvPr id="42" name="Rectangle 26"/>
          <p:cNvSpPr>
            <a:spLocks noChangeArrowheads="1"/>
          </p:cNvSpPr>
          <p:nvPr/>
        </p:nvSpPr>
        <p:spPr bwMode="auto">
          <a:xfrm>
            <a:off x="6061075" y="5334000"/>
            <a:ext cx="731838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c)</a:t>
            </a:r>
            <a:r>
              <a:rPr lang="en-US" sz="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              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5" name="Text Box 8"/>
          <p:cNvSpPr txBox="1">
            <a:spLocks noChangeArrowheads="1"/>
          </p:cNvSpPr>
          <p:nvPr/>
        </p:nvSpPr>
        <p:spPr bwMode="auto">
          <a:xfrm>
            <a:off x="-25400" y="1524000"/>
            <a:ext cx="1738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Ví dụ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sz="2400" b="1" u="sng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6" name="Text Box 5"/>
          <p:cNvSpPr txBox="1">
            <a:spLocks noChangeArrowheads="1"/>
          </p:cNvSpPr>
          <p:nvPr/>
        </p:nvSpPr>
        <p:spPr bwMode="auto">
          <a:xfrm>
            <a:off x="844550" y="1397000"/>
            <a:ext cx="5216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.VnArial" pitchFamily="34" charset="0"/>
              </a:rPr>
              <a:t> 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Quy đồng mẫu số hai phân số: </a:t>
            </a:r>
            <a:endParaRPr lang="en-US" sz="2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5851525" y="1689100"/>
            <a:ext cx="0" cy="4559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/>
        </p:spPr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685800" y="2184400"/>
          <a:ext cx="1371600" cy="798513"/>
        </p:xfrm>
        <a:graphic>
          <a:graphicData uri="http://schemas.openxmlformats.org/presentationml/2006/ole">
            <p:oleObj spid="_x0000_s5234" name="Equation" r:id="rId3" imgW="495085" imgH="393529" progId="Equation.3">
              <p:embed/>
            </p:oleObj>
          </a:graphicData>
        </a:graphic>
      </p:graphicFrame>
      <p:sp>
        <p:nvSpPr>
          <p:cNvPr id="5138" name="Text Box 31"/>
          <p:cNvSpPr txBox="1">
            <a:spLocks noChangeArrowheads="1"/>
          </p:cNvSpPr>
          <p:nvPr/>
        </p:nvSpPr>
        <p:spPr bwMode="auto">
          <a:xfrm>
            <a:off x="2141538" y="2352675"/>
            <a:ext cx="2286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(MSC: </a:t>
            </a:r>
            <a:r>
              <a:rPr 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5139" name="Text Box 29"/>
          <p:cNvSpPr txBox="1">
            <a:spLocks noChangeArrowheads="1"/>
          </p:cNvSpPr>
          <p:nvPr/>
        </p:nvSpPr>
        <p:spPr bwMode="auto">
          <a:xfrm>
            <a:off x="3878263" y="2352675"/>
            <a:ext cx="1920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12: 6 = 2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3" name="Object 30"/>
          <p:cNvGraphicFramePr>
            <a:graphicFrameLocks noChangeAspect="1"/>
          </p:cNvGraphicFramePr>
          <p:nvPr/>
        </p:nvGraphicFramePr>
        <p:xfrm>
          <a:off x="439738" y="3213100"/>
          <a:ext cx="2543175" cy="790575"/>
        </p:xfrm>
        <a:graphic>
          <a:graphicData uri="http://schemas.openxmlformats.org/presentationml/2006/ole">
            <p:oleObj spid="_x0000_s5235" name="Equation" r:id="rId4" imgW="965200" imgH="393700" progId="Equation.3">
              <p:embed/>
            </p:oleObj>
          </a:graphicData>
        </a:graphic>
      </p:graphicFrame>
      <p:sp>
        <p:nvSpPr>
          <p:cNvPr id="5140" name="Text Box 16"/>
          <p:cNvSpPr txBox="1">
            <a:spLocks noChangeArrowheads="1"/>
          </p:cNvSpPr>
          <p:nvPr/>
        </p:nvSpPr>
        <p:spPr bwMode="auto">
          <a:xfrm>
            <a:off x="2879725" y="3370263"/>
            <a:ext cx="2247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Giữ nguyên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1" name="Text Box 18"/>
          <p:cNvSpPr txBox="1">
            <a:spLocks noChangeArrowheads="1"/>
          </p:cNvSpPr>
          <p:nvPr/>
        </p:nvSpPr>
        <p:spPr bwMode="auto">
          <a:xfrm>
            <a:off x="182562" y="4356780"/>
            <a:ext cx="5394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Quy đồng   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và         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được 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và</a:t>
            </a:r>
          </a:p>
        </p:txBody>
      </p:sp>
      <p:graphicFrame>
        <p:nvGraphicFramePr>
          <p:cNvPr id="5124" name="Object 34"/>
          <p:cNvGraphicFramePr>
            <a:graphicFrameLocks noChangeAspect="1"/>
          </p:cNvGraphicFramePr>
          <p:nvPr/>
        </p:nvGraphicFramePr>
        <p:xfrm>
          <a:off x="1855788" y="4154488"/>
          <a:ext cx="554037" cy="838200"/>
        </p:xfrm>
        <a:graphic>
          <a:graphicData uri="http://schemas.openxmlformats.org/presentationml/2006/ole">
            <p:oleObj spid="_x0000_s5236" name="Equation" r:id="rId5" imgW="152334" imgH="393529" progId="">
              <p:embed/>
            </p:oleObj>
          </a:graphicData>
        </a:graphic>
      </p:graphicFrame>
      <p:graphicFrame>
        <p:nvGraphicFramePr>
          <p:cNvPr id="5125" name="Object 35"/>
          <p:cNvGraphicFramePr>
            <a:graphicFrameLocks noChangeAspect="1"/>
          </p:cNvGraphicFramePr>
          <p:nvPr/>
        </p:nvGraphicFramePr>
        <p:xfrm>
          <a:off x="2684463" y="4154488"/>
          <a:ext cx="693737" cy="838200"/>
        </p:xfrm>
        <a:graphic>
          <a:graphicData uri="http://schemas.openxmlformats.org/presentationml/2006/ole">
            <p:oleObj spid="_x0000_s5237" name="Equation" r:id="rId6" imgW="203112" imgH="393529" progId="">
              <p:embed/>
            </p:oleObj>
          </a:graphicData>
        </a:graphic>
      </p:graphicFrame>
      <p:graphicFrame>
        <p:nvGraphicFramePr>
          <p:cNvPr id="5126" name="Object 36"/>
          <p:cNvGraphicFramePr>
            <a:graphicFrameLocks noChangeAspect="1"/>
          </p:cNvGraphicFramePr>
          <p:nvPr/>
        </p:nvGraphicFramePr>
        <p:xfrm>
          <a:off x="4056063" y="4179888"/>
          <a:ext cx="515937" cy="787400"/>
        </p:xfrm>
        <a:graphic>
          <a:graphicData uri="http://schemas.openxmlformats.org/presentationml/2006/ole">
            <p:oleObj spid="_x0000_s5238" name="Equation" r:id="rId7" imgW="203112" imgH="393529" progId="">
              <p:embed/>
            </p:oleObj>
          </a:graphicData>
        </a:graphic>
      </p:graphicFrame>
      <p:graphicFrame>
        <p:nvGraphicFramePr>
          <p:cNvPr id="5127" name="Object 37"/>
          <p:cNvGraphicFramePr>
            <a:graphicFrameLocks noChangeAspect="1"/>
          </p:cNvGraphicFramePr>
          <p:nvPr/>
        </p:nvGraphicFramePr>
        <p:xfrm>
          <a:off x="4867275" y="4179888"/>
          <a:ext cx="650875" cy="787400"/>
        </p:xfrm>
        <a:graphic>
          <a:graphicData uri="http://schemas.openxmlformats.org/presentationml/2006/ole">
            <p:oleObj spid="_x0000_s5239" name="Equation" r:id="rId8" imgW="203112" imgH="393529" progId="">
              <p:embed/>
            </p:oleObj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4878388" y="3213100"/>
          <a:ext cx="547687" cy="776288"/>
        </p:xfrm>
        <a:graphic>
          <a:graphicData uri="http://schemas.openxmlformats.org/presentationml/2006/ole">
            <p:oleObj spid="_x0000_s5240" name="Equation" r:id="rId9" imgW="203112" imgH="393529" progId="Equation.3">
              <p:embed/>
            </p:oleObj>
          </a:graphicData>
        </a:graphic>
      </p:graphicFrame>
      <p:sp>
        <p:nvSpPr>
          <p:cNvPr id="39" name="Text Box 17"/>
          <p:cNvSpPr txBox="1">
            <a:spLocks noChangeArrowheads="1"/>
          </p:cNvSpPr>
          <p:nvPr/>
        </p:nvSpPr>
        <p:spPr bwMode="auto">
          <a:xfrm>
            <a:off x="6016625" y="1565275"/>
            <a:ext cx="47736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b="1" u="sng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 2</a:t>
            </a:r>
            <a:r>
              <a:rPr lang="en-US" sz="24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>
                <a:solidFill>
                  <a:srgbClr val="181BA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Quy đồng mẫu số các phân số 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6673850" y="2654300"/>
          <a:ext cx="1368425" cy="806450"/>
        </p:xfrm>
        <a:graphic>
          <a:graphicData uri="http://schemas.openxmlformats.org/presentationml/2006/ole">
            <p:oleObj spid="_x0000_s5241" name="Equation" r:id="rId10" imgW="495085" imgH="393529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18868201"/>
              </p:ext>
            </p:extLst>
          </p:nvPr>
        </p:nvGraphicFramePr>
        <p:xfrm>
          <a:off x="6753226" y="5263130"/>
          <a:ext cx="1544637" cy="796925"/>
        </p:xfrm>
        <a:graphic>
          <a:graphicData uri="http://schemas.openxmlformats.org/presentationml/2006/ole">
            <p:oleObj spid="_x0000_s5242" name="Equation" r:id="rId11" imgW="558558" imgH="393529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00226942"/>
              </p:ext>
            </p:extLst>
          </p:nvPr>
        </p:nvGraphicFramePr>
        <p:xfrm>
          <a:off x="6743700" y="3944143"/>
          <a:ext cx="1370012" cy="798513"/>
        </p:xfrm>
        <a:graphic>
          <a:graphicData uri="http://schemas.openxmlformats.org/presentationml/2006/ole">
            <p:oleObj spid="_x0000_s5243" name="Equation" r:id="rId12" imgW="495085" imgH="393529" progId="Equation.3">
              <p:embed/>
            </p:oleObj>
          </a:graphicData>
        </a:graphic>
      </p:graphicFrame>
      <p:sp>
        <p:nvSpPr>
          <p:cNvPr id="40" name="Rectangle 22"/>
          <p:cNvSpPr>
            <a:spLocks noChangeArrowheads="1"/>
          </p:cNvSpPr>
          <p:nvPr/>
        </p:nvSpPr>
        <p:spPr bwMode="auto">
          <a:xfrm>
            <a:off x="6061075" y="2814638"/>
            <a:ext cx="808038" cy="4254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a) </a:t>
            </a:r>
            <a:r>
              <a:rPr lang="en-US" sz="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          </a:t>
            </a:r>
          </a:p>
        </p:txBody>
      </p:sp>
      <p:sp>
        <p:nvSpPr>
          <p:cNvPr id="41" name="Rectangle 24"/>
          <p:cNvSpPr>
            <a:spLocks noChangeArrowheads="1"/>
          </p:cNvSpPr>
          <p:nvPr/>
        </p:nvSpPr>
        <p:spPr bwMode="auto">
          <a:xfrm>
            <a:off x="6061075" y="4203587"/>
            <a:ext cx="682625" cy="384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b)</a:t>
            </a:r>
            <a:r>
              <a:rPr lang="en-US" sz="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               </a:t>
            </a:r>
          </a:p>
        </p:txBody>
      </p:sp>
      <p:sp>
        <p:nvSpPr>
          <p:cNvPr id="42" name="Rectangle 26"/>
          <p:cNvSpPr>
            <a:spLocks noChangeArrowheads="1"/>
          </p:cNvSpPr>
          <p:nvPr/>
        </p:nvSpPr>
        <p:spPr bwMode="auto">
          <a:xfrm>
            <a:off x="6137276" y="5524500"/>
            <a:ext cx="731837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c)</a:t>
            </a:r>
            <a:r>
              <a:rPr lang="en-US" sz="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               </a:t>
            </a:r>
          </a:p>
        </p:txBody>
      </p:sp>
      <p:sp>
        <p:nvSpPr>
          <p:cNvPr id="5149" name="Text Box 18"/>
          <p:cNvSpPr txBox="1">
            <a:spLocks noChangeArrowheads="1"/>
          </p:cNvSpPr>
          <p:nvPr/>
        </p:nvSpPr>
        <p:spPr bwMode="auto">
          <a:xfrm>
            <a:off x="403226" y="6284686"/>
            <a:ext cx="53959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0" y="990600"/>
            <a:ext cx="1097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lvl="1" algn="ctr">
              <a:defRPr/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 đồng mẫu số các phân số </a:t>
            </a:r>
            <a:r>
              <a:rPr lang="en-US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(tiếp theo)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8"/>
          <p:cNvSpPr>
            <a:spLocks noChangeArrowheads="1" noChangeShapeType="1" noTextEdit="1"/>
          </p:cNvSpPr>
          <p:nvPr/>
        </p:nvSpPr>
        <p:spPr bwMode="auto">
          <a:xfrm>
            <a:off x="731838" y="1676400"/>
            <a:ext cx="2971800" cy="2133600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43477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TRÒ CHƠI:</a:t>
            </a:r>
            <a:endParaRPr lang="en-US" sz="3600" b="1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243" name="WordArt 9"/>
          <p:cNvSpPr>
            <a:spLocks noChangeArrowheads="1" noChangeShapeType="1" noTextEdit="1"/>
          </p:cNvSpPr>
          <p:nvPr/>
        </p:nvSpPr>
        <p:spPr bwMode="auto">
          <a:xfrm>
            <a:off x="4479925" y="2895600"/>
            <a:ext cx="6110288" cy="1816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AI </a:t>
            </a:r>
            <a:r>
              <a:rPr lang="en-US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NHANH  </a:t>
            </a:r>
            <a:endParaRPr lang="en-US" sz="3600" b="1" kern="10" smtClean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en-US" sz="3600" b="1" kern="1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AI </a:t>
            </a:r>
            <a:r>
              <a:rPr lang="en-US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ĐÚNG.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6035675" y="1371600"/>
            <a:ext cx="4597400" cy="5029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99"/>
              </a:gs>
              <a:gs pos="50000">
                <a:srgbClr val="CCFFFF"/>
              </a:gs>
              <a:gs pos="100000">
                <a:srgbClr val="99FF99"/>
              </a:gs>
            </a:gsLst>
            <a:lin ang="0" scaled="1"/>
          </a:gradFill>
          <a:ln w="571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vi-VN" sz="3600">
              <a:latin typeface="Times New Roman" pitchFamily="18" charset="0"/>
            </a:endParaRPr>
          </a:p>
        </p:txBody>
      </p:sp>
      <p:sp>
        <p:nvSpPr>
          <p:cNvPr id="83971" name="AutoShape 3"/>
          <p:cNvSpPr>
            <a:spLocks noChangeArrowheads="1"/>
          </p:cNvSpPr>
          <p:nvPr/>
        </p:nvSpPr>
        <p:spPr bwMode="auto">
          <a:xfrm>
            <a:off x="914400" y="3657600"/>
            <a:ext cx="4937125" cy="1600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33"/>
              </a:gs>
              <a:gs pos="50000">
                <a:schemeClr val="bg1"/>
              </a:gs>
              <a:gs pos="100000">
                <a:srgbClr val="66FF33"/>
              </a:gs>
            </a:gsLst>
            <a:lin ang="0" scaled="1"/>
          </a:gradFill>
          <a:ln w="57150" algn="ctr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463675" y="3733800"/>
            <a:ext cx="33829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>
              <a:latin typeface="Arial" charset="0"/>
            </a:endParaRPr>
          </a:p>
        </p:txBody>
      </p:sp>
      <p:sp>
        <p:nvSpPr>
          <p:cNvPr id="83973" name="AutoShape 5"/>
          <p:cNvSpPr>
            <a:spLocks noChangeArrowheads="1"/>
          </p:cNvSpPr>
          <p:nvPr/>
        </p:nvSpPr>
        <p:spPr bwMode="auto">
          <a:xfrm>
            <a:off x="6400800" y="1524000"/>
            <a:ext cx="3830638" cy="1295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5400000" scaled="1"/>
          </a:gradFill>
          <a:ln w="57150" cmpd="thickThin" algn="ctr">
            <a:solidFill>
              <a:srgbClr val="F066D2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defRPr/>
            </a:pPr>
            <a:r>
              <a:rPr lang="en-US" sz="2800" b="1" dirty="0">
                <a:latin typeface="Times New Roman" pitchFamily="18" charset="0"/>
              </a:rPr>
              <a:t>A.      3</a:t>
            </a:r>
          </a:p>
        </p:txBody>
      </p:sp>
      <p:sp>
        <p:nvSpPr>
          <p:cNvPr id="83974" name="AutoShape 6"/>
          <p:cNvSpPr>
            <a:spLocks noChangeArrowheads="1"/>
          </p:cNvSpPr>
          <p:nvPr/>
        </p:nvSpPr>
        <p:spPr bwMode="auto">
          <a:xfrm>
            <a:off x="6400800" y="3355975"/>
            <a:ext cx="3932238" cy="12160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5400000" scaled="1"/>
          </a:gradFill>
          <a:ln w="57150" cmpd="thickThin" algn="ctr">
            <a:solidFill>
              <a:srgbClr val="F066D2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defRPr/>
            </a:pPr>
            <a:r>
              <a:rPr lang="en-US" sz="2800" b="1">
                <a:latin typeface="Times New Roman" pitchFamily="18" charset="0"/>
              </a:rPr>
              <a:t>B.      6</a:t>
            </a:r>
          </a:p>
        </p:txBody>
      </p:sp>
      <p:sp>
        <p:nvSpPr>
          <p:cNvPr id="83975" name="AutoShape 7"/>
          <p:cNvSpPr>
            <a:spLocks noChangeArrowheads="1"/>
          </p:cNvSpPr>
          <p:nvPr/>
        </p:nvSpPr>
        <p:spPr bwMode="auto">
          <a:xfrm>
            <a:off x="6400800" y="5032375"/>
            <a:ext cx="4022725" cy="11398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5400000" scaled="1"/>
          </a:gradFill>
          <a:ln w="57150" cmpd="thickThin" algn="ctr">
            <a:solidFill>
              <a:srgbClr val="F066D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2800" b="1">
                <a:latin typeface="Times New Roman" pitchFamily="18" charset="0"/>
              </a:rPr>
              <a:t>C.       9</a:t>
            </a:r>
          </a:p>
        </p:txBody>
      </p:sp>
      <p:pic>
        <p:nvPicPr>
          <p:cNvPr id="11272" name="Picture 26" descr="AG00092_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07675" y="6634163"/>
            <a:ext cx="182563" cy="14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273" name="Group 27"/>
          <p:cNvGrpSpPr>
            <a:grpSpLocks/>
          </p:cNvGrpSpPr>
          <p:nvPr/>
        </p:nvGrpSpPr>
        <p:grpSpPr bwMode="auto">
          <a:xfrm>
            <a:off x="-34925" y="-152400"/>
            <a:ext cx="11099800" cy="7086600"/>
            <a:chOff x="0" y="192"/>
            <a:chExt cx="5760" cy="3936"/>
          </a:xfrm>
        </p:grpSpPr>
        <p:grpSp>
          <p:nvGrpSpPr>
            <p:cNvPr id="11305" name="Group 28"/>
            <p:cNvGrpSpPr>
              <a:grpSpLocks/>
            </p:cNvGrpSpPr>
            <p:nvPr/>
          </p:nvGrpSpPr>
          <p:grpSpPr bwMode="auto">
            <a:xfrm>
              <a:off x="0" y="336"/>
              <a:ext cx="5760" cy="3700"/>
              <a:chOff x="0" y="336"/>
              <a:chExt cx="5760" cy="3700"/>
            </a:xfrm>
          </p:grpSpPr>
          <p:pic>
            <p:nvPicPr>
              <p:cNvPr id="11308" name="Picture 29" descr="n3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984"/>
                <a:ext cx="5760" cy="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309" name="Picture 30" descr="n3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36"/>
                <a:ext cx="5760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1306" name="Picture 31" descr="n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1848" y="2136"/>
              <a:ext cx="3936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07" name="Picture 32" descr="n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H="1">
              <a:off x="3671" y="2135"/>
              <a:ext cx="3936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4001" name="Text Box 33"/>
          <p:cNvSpPr txBox="1">
            <a:spLocks noChangeArrowheads="1"/>
          </p:cNvSpPr>
          <p:nvPr/>
        </p:nvSpPr>
        <p:spPr bwMode="auto">
          <a:xfrm>
            <a:off x="1006475" y="3733800"/>
            <a:ext cx="4754563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Mẫu số chung của hai phân số trên là:</a:t>
            </a:r>
            <a:r>
              <a:rPr lang="en-US" sz="40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</a:p>
        </p:txBody>
      </p:sp>
      <p:pic>
        <p:nvPicPr>
          <p:cNvPr id="11275" name="Picture 34" descr="26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58400" y="59436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003" name="Picture 35" descr="55128416-thao24hA2006124108106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21675" y="533400"/>
            <a:ext cx="220663" cy="2286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4004" name="Oval 36"/>
          <p:cNvSpPr>
            <a:spLocks noChangeArrowheads="1"/>
          </p:cNvSpPr>
          <p:nvPr/>
        </p:nvSpPr>
        <p:spPr bwMode="auto">
          <a:xfrm>
            <a:off x="1279525" y="381000"/>
            <a:ext cx="2927350" cy="914400"/>
          </a:xfrm>
          <a:prstGeom prst="ellipse">
            <a:avLst/>
          </a:prstGeom>
          <a:gradFill rotWithShape="1">
            <a:gsLst>
              <a:gs pos="0">
                <a:srgbClr val="CCE8EA"/>
              </a:gs>
              <a:gs pos="50000">
                <a:schemeClr val="bg1"/>
              </a:gs>
              <a:gs pos="100000">
                <a:srgbClr val="CCE8EA"/>
              </a:gs>
            </a:gsLst>
            <a:lin ang="5400000" scaled="1"/>
          </a:gra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</a:rPr>
              <a:t>Câu hỏi</a:t>
            </a:r>
          </a:p>
        </p:txBody>
      </p:sp>
      <p:sp>
        <p:nvSpPr>
          <p:cNvPr id="84005" name="Oval 37"/>
          <p:cNvSpPr>
            <a:spLocks noChangeArrowheads="1"/>
          </p:cNvSpPr>
          <p:nvPr/>
        </p:nvSpPr>
        <p:spPr bwMode="auto">
          <a:xfrm>
            <a:off x="6675438" y="381000"/>
            <a:ext cx="2925762" cy="914400"/>
          </a:xfrm>
          <a:prstGeom prst="ellipse">
            <a:avLst/>
          </a:prstGeom>
          <a:gradFill rotWithShape="1">
            <a:gsLst>
              <a:gs pos="0">
                <a:srgbClr val="CCE8EA"/>
              </a:gs>
              <a:gs pos="50000">
                <a:schemeClr val="bg1"/>
              </a:gs>
              <a:gs pos="100000">
                <a:srgbClr val="CCE8EA"/>
              </a:gs>
            </a:gsLst>
            <a:lin ang="5400000" scaled="1"/>
          </a:gra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3600" b="1">
                <a:solidFill>
                  <a:srgbClr val="FF3300"/>
                </a:solidFill>
                <a:latin typeface="Times New Roman" pitchFamily="18" charset="0"/>
              </a:rPr>
              <a:t>Đáp án</a:t>
            </a:r>
          </a:p>
        </p:txBody>
      </p:sp>
      <p:pic>
        <p:nvPicPr>
          <p:cNvPr id="11279" name="Picture 38" descr="Picture14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74200" y="304800"/>
            <a:ext cx="12239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160"/>
          <p:cNvGrpSpPr>
            <a:grpSpLocks/>
          </p:cNvGrpSpPr>
          <p:nvPr/>
        </p:nvGrpSpPr>
        <p:grpSpPr bwMode="auto">
          <a:xfrm>
            <a:off x="4846638" y="304800"/>
            <a:ext cx="1462087" cy="1143000"/>
            <a:chOff x="2495" y="92"/>
            <a:chExt cx="627" cy="575"/>
          </a:xfrm>
        </p:grpSpPr>
        <p:grpSp>
          <p:nvGrpSpPr>
            <p:cNvPr id="11294" name="Group 161"/>
            <p:cNvGrpSpPr>
              <a:grpSpLocks/>
            </p:cNvGrpSpPr>
            <p:nvPr/>
          </p:nvGrpSpPr>
          <p:grpSpPr bwMode="auto">
            <a:xfrm>
              <a:off x="2495" y="92"/>
              <a:ext cx="627" cy="575"/>
              <a:chOff x="940" y="2628"/>
              <a:chExt cx="751" cy="653"/>
            </a:xfrm>
          </p:grpSpPr>
          <p:sp>
            <p:nvSpPr>
              <p:cNvPr id="11296" name="Oval 162"/>
              <p:cNvSpPr>
                <a:spLocks noChangeArrowheads="1"/>
              </p:cNvSpPr>
              <p:nvPr/>
            </p:nvSpPr>
            <p:spPr bwMode="gray">
              <a:xfrm>
                <a:off x="984" y="2818"/>
                <a:ext cx="133" cy="272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00CC66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vi-VN">
                  <a:latin typeface="Times New Roman" pitchFamily="18" charset="0"/>
                </a:endParaRPr>
              </a:p>
            </p:txBody>
          </p:sp>
          <p:sp>
            <p:nvSpPr>
              <p:cNvPr id="11297" name="Oval 163"/>
              <p:cNvSpPr>
                <a:spLocks noChangeArrowheads="1"/>
              </p:cNvSpPr>
              <p:nvPr/>
            </p:nvSpPr>
            <p:spPr bwMode="gray">
              <a:xfrm>
                <a:off x="984" y="2818"/>
                <a:ext cx="133" cy="272"/>
              </a:xfrm>
              <a:prstGeom prst="ellipse">
                <a:avLst/>
              </a:prstGeom>
              <a:gradFill rotWithShape="1">
                <a:gsLst>
                  <a:gs pos="0">
                    <a:srgbClr val="00CC66">
                      <a:alpha val="32001"/>
                    </a:srgbClr>
                  </a:gs>
                  <a:gs pos="100000">
                    <a:srgbClr val="000000">
                      <a:alpha val="89998"/>
                    </a:srgb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vi-VN">
                  <a:latin typeface="Times New Roman" pitchFamily="18" charset="0"/>
                </a:endParaRPr>
              </a:p>
            </p:txBody>
          </p:sp>
          <p:sp>
            <p:nvSpPr>
              <p:cNvPr id="11298" name="Oval 164"/>
              <p:cNvSpPr>
                <a:spLocks noChangeArrowheads="1"/>
              </p:cNvSpPr>
              <p:nvPr/>
            </p:nvSpPr>
            <p:spPr bwMode="gray">
              <a:xfrm>
                <a:off x="940" y="2818"/>
                <a:ext cx="751" cy="274"/>
              </a:xfrm>
              <a:prstGeom prst="ellipse">
                <a:avLst/>
              </a:prstGeom>
              <a:gradFill rotWithShape="1">
                <a:gsLst>
                  <a:gs pos="0">
                    <a:srgbClr val="006E37"/>
                  </a:gs>
                  <a:gs pos="50000">
                    <a:srgbClr val="00CC66"/>
                  </a:gs>
                  <a:gs pos="100000">
                    <a:srgbClr val="006E37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vi-VN">
                  <a:latin typeface="Times New Roman" pitchFamily="18" charset="0"/>
                </a:endParaRPr>
              </a:p>
            </p:txBody>
          </p:sp>
          <p:sp>
            <p:nvSpPr>
              <p:cNvPr id="11299" name="Oval 165"/>
              <p:cNvSpPr>
                <a:spLocks noChangeArrowheads="1"/>
              </p:cNvSpPr>
              <p:nvPr/>
            </p:nvSpPr>
            <p:spPr bwMode="gray">
              <a:xfrm>
                <a:off x="940" y="2818"/>
                <a:ext cx="750" cy="274"/>
              </a:xfrm>
              <a:prstGeom prst="ellipse">
                <a:avLst/>
              </a:prstGeom>
              <a:gradFill rotWithShape="1">
                <a:gsLst>
                  <a:gs pos="0">
                    <a:srgbClr val="008241"/>
                  </a:gs>
                  <a:gs pos="100000">
                    <a:srgbClr val="00CC66">
                      <a:alpha val="0"/>
                    </a:srgb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vi-VN">
                  <a:latin typeface="Times New Roman" pitchFamily="18" charset="0"/>
                </a:endParaRPr>
              </a:p>
            </p:txBody>
          </p:sp>
          <p:sp>
            <p:nvSpPr>
              <p:cNvPr id="11300" name="Oval 166"/>
              <p:cNvSpPr>
                <a:spLocks noChangeArrowheads="1"/>
              </p:cNvSpPr>
              <p:nvPr/>
            </p:nvSpPr>
            <p:spPr bwMode="gray">
              <a:xfrm>
                <a:off x="980" y="2818"/>
                <a:ext cx="676" cy="274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vi-VN">
                  <a:latin typeface="Times New Roman" pitchFamily="18" charset="0"/>
                </a:endParaRPr>
              </a:p>
            </p:txBody>
          </p:sp>
          <p:sp>
            <p:nvSpPr>
              <p:cNvPr id="11301" name="Oval 167"/>
              <p:cNvSpPr>
                <a:spLocks noChangeArrowheads="1"/>
              </p:cNvSpPr>
              <p:nvPr/>
            </p:nvSpPr>
            <p:spPr bwMode="gray">
              <a:xfrm>
                <a:off x="992" y="2628"/>
                <a:ext cx="653" cy="653"/>
              </a:xfrm>
              <a:prstGeom prst="ellipse">
                <a:avLst/>
              </a:prstGeom>
              <a:gradFill rotWithShape="1">
                <a:gsLst>
                  <a:gs pos="0">
                    <a:srgbClr val="595959"/>
                  </a:gs>
                  <a:gs pos="100000">
                    <a:srgbClr val="C0C0C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vi-VN">
                  <a:latin typeface="Times New Roman" pitchFamily="18" charset="0"/>
                </a:endParaRPr>
              </a:p>
            </p:txBody>
          </p:sp>
          <p:sp>
            <p:nvSpPr>
              <p:cNvPr id="11302" name="Oval 168"/>
              <p:cNvSpPr>
                <a:spLocks noChangeArrowheads="1"/>
              </p:cNvSpPr>
              <p:nvPr/>
            </p:nvSpPr>
            <p:spPr bwMode="gray">
              <a:xfrm>
                <a:off x="1000" y="2632"/>
                <a:ext cx="637" cy="636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E9E9E9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vi-VN">
                  <a:latin typeface="Times New Roman" pitchFamily="18" charset="0"/>
                </a:endParaRPr>
              </a:p>
            </p:txBody>
          </p:sp>
          <p:sp>
            <p:nvSpPr>
              <p:cNvPr id="11303" name="Oval 169"/>
              <p:cNvSpPr>
                <a:spLocks noChangeArrowheads="1"/>
              </p:cNvSpPr>
              <p:nvPr/>
            </p:nvSpPr>
            <p:spPr bwMode="gray">
              <a:xfrm>
                <a:off x="1007" y="2638"/>
                <a:ext cx="606" cy="595"/>
              </a:xfrm>
              <a:prstGeom prst="ellipse">
                <a:avLst/>
              </a:prstGeom>
              <a:gradFill rotWithShape="1">
                <a:gsLst>
                  <a:gs pos="0">
                    <a:srgbClr val="989898"/>
                  </a:gs>
                  <a:gs pos="100000">
                    <a:srgbClr val="C0C0C0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vi-VN">
                  <a:latin typeface="Times New Roman" pitchFamily="18" charset="0"/>
                </a:endParaRPr>
              </a:p>
            </p:txBody>
          </p:sp>
          <p:sp>
            <p:nvSpPr>
              <p:cNvPr id="11304" name="Oval 170"/>
              <p:cNvSpPr>
                <a:spLocks noChangeArrowheads="1"/>
              </p:cNvSpPr>
              <p:nvPr/>
            </p:nvSpPr>
            <p:spPr bwMode="gray">
              <a:xfrm>
                <a:off x="1042" y="2655"/>
                <a:ext cx="539" cy="483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0C0C0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vi-VN">
                  <a:latin typeface="Times New Roman" pitchFamily="18" charset="0"/>
                </a:endParaRPr>
              </a:p>
            </p:txBody>
          </p:sp>
        </p:grpSp>
        <p:sp>
          <p:nvSpPr>
            <p:cNvPr id="11295" name="WordArt 171"/>
            <p:cNvSpPr>
              <a:spLocks noChangeArrowheads="1" noChangeShapeType="1" noTextEdit="1"/>
            </p:cNvSpPr>
            <p:nvPr/>
          </p:nvSpPr>
          <p:spPr bwMode="auto">
            <a:xfrm>
              <a:off x="2714" y="227"/>
              <a:ext cx="192" cy="3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99FF33"/>
                  </a:solidFill>
                  <a:latin typeface="Times New Roman"/>
                  <a:cs typeface="Times New Roman"/>
                </a:rPr>
                <a:t>1</a:t>
              </a:r>
            </a:p>
          </p:txBody>
        </p:sp>
      </p:grpSp>
      <p:pic>
        <p:nvPicPr>
          <p:cNvPr id="84020" name="Picture 52" descr="Comemorativo_006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89438" y="228600"/>
            <a:ext cx="2286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2" name="Picture 53" descr="Tang !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125" y="228600"/>
            <a:ext cx="13430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157"/>
          <p:cNvGrpSpPr>
            <a:grpSpLocks/>
          </p:cNvGrpSpPr>
          <p:nvPr/>
        </p:nvGrpSpPr>
        <p:grpSpPr bwMode="auto">
          <a:xfrm>
            <a:off x="1000351" y="1425045"/>
            <a:ext cx="4148137" cy="1052513"/>
            <a:chOff x="912" y="2592"/>
            <a:chExt cx="3072" cy="960"/>
          </a:xfrm>
        </p:grpSpPr>
        <p:sp>
          <p:nvSpPr>
            <p:cNvPr id="11292" name="Oval 158"/>
            <p:cNvSpPr>
              <a:spLocks noChangeArrowheads="1"/>
            </p:cNvSpPr>
            <p:nvPr/>
          </p:nvSpPr>
          <p:spPr bwMode="auto">
            <a:xfrm>
              <a:off x="912" y="2592"/>
              <a:ext cx="3072" cy="960"/>
            </a:xfrm>
            <a:prstGeom prst="ellipse">
              <a:avLst/>
            </a:prstGeom>
            <a:gradFill rotWithShape="1">
              <a:gsLst>
                <a:gs pos="0">
                  <a:srgbClr val="FFFF99"/>
                </a:gs>
                <a:gs pos="50000">
                  <a:srgbClr val="FFFFFF"/>
                </a:gs>
                <a:gs pos="100000">
                  <a:srgbClr val="FFFF99"/>
                </a:gs>
              </a:gsLst>
              <a:lin ang="5400000" scaled="1"/>
            </a:gradFill>
            <a:ln w="57150" cmpd="thinThick">
              <a:solidFill>
                <a:srgbClr val="FB313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b="1">
                <a:latin typeface="Calibri" pitchFamily="34" charset="0"/>
              </a:endParaRPr>
            </a:p>
          </p:txBody>
        </p:sp>
        <p:sp>
          <p:nvSpPr>
            <p:cNvPr id="11293" name="WordArt 159"/>
            <p:cNvSpPr>
              <a:spLocks noChangeArrowheads="1" noChangeShapeType="1" noTextEdit="1"/>
            </p:cNvSpPr>
            <p:nvPr/>
          </p:nvSpPr>
          <p:spPr bwMode="auto">
            <a:xfrm>
              <a:off x="1488" y="2880"/>
              <a:ext cx="188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i="1" kern="10">
                  <a:ln w="9525">
                    <a:solidFill>
                      <a:srgbClr val="FB3131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99"/>
                      </a:gs>
                      <a:gs pos="50000">
                        <a:srgbClr val="FFFFFF"/>
                      </a:gs>
                      <a:gs pos="100000">
                        <a:srgbClr val="FFFF99"/>
                      </a:gs>
                    </a:gsLst>
                    <a:lin ang="5400000" scaled="1"/>
                  </a:gradFill>
                  <a:latin typeface="Times New Roman"/>
                  <a:cs typeface="Times New Roman"/>
                </a:rPr>
                <a:t>HẾT GIỜ</a:t>
              </a:r>
            </a:p>
          </p:txBody>
        </p:sp>
      </p:grpSp>
      <p:pic>
        <p:nvPicPr>
          <p:cNvPr id="11284" name="Picture 23" descr="WhitecornerFlowe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5900" y="5229225"/>
            <a:ext cx="17399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5" name="Text Box 30"/>
          <p:cNvSpPr txBox="1">
            <a:spLocks noChangeArrowheads="1"/>
          </p:cNvSpPr>
          <p:nvPr/>
        </p:nvSpPr>
        <p:spPr bwMode="auto">
          <a:xfrm>
            <a:off x="2011363" y="2362200"/>
            <a:ext cx="549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1286" name="Text Box 30"/>
          <p:cNvSpPr txBox="1">
            <a:spLocks noChangeArrowheads="1"/>
          </p:cNvSpPr>
          <p:nvPr/>
        </p:nvSpPr>
        <p:spPr bwMode="auto">
          <a:xfrm>
            <a:off x="2011363" y="2895600"/>
            <a:ext cx="549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1287" name="Line 41"/>
          <p:cNvSpPr>
            <a:spLocks noChangeShapeType="1"/>
          </p:cNvSpPr>
          <p:nvPr/>
        </p:nvSpPr>
        <p:spPr bwMode="auto">
          <a:xfrm>
            <a:off x="1920875" y="2895600"/>
            <a:ext cx="639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8" name="Text Box 30"/>
          <p:cNvSpPr txBox="1">
            <a:spLocks noChangeArrowheads="1"/>
          </p:cNvSpPr>
          <p:nvPr/>
        </p:nvSpPr>
        <p:spPr bwMode="auto">
          <a:xfrm>
            <a:off x="2784475" y="2590800"/>
            <a:ext cx="7318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  <a:latin typeface="Times New Roman" pitchFamily="18" charset="0"/>
              </a:rPr>
              <a:t>và</a:t>
            </a:r>
          </a:p>
        </p:txBody>
      </p:sp>
      <p:sp>
        <p:nvSpPr>
          <p:cNvPr id="11289" name="Text Box 30"/>
          <p:cNvSpPr txBox="1">
            <a:spLocks noChangeArrowheads="1"/>
          </p:cNvSpPr>
          <p:nvPr/>
        </p:nvSpPr>
        <p:spPr bwMode="auto">
          <a:xfrm>
            <a:off x="3840163" y="2362200"/>
            <a:ext cx="549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1290" name="Text Box 30"/>
          <p:cNvSpPr txBox="1">
            <a:spLocks noChangeArrowheads="1"/>
          </p:cNvSpPr>
          <p:nvPr/>
        </p:nvSpPr>
        <p:spPr bwMode="auto">
          <a:xfrm>
            <a:off x="3840163" y="2895600"/>
            <a:ext cx="549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1291" name="Line 45"/>
          <p:cNvSpPr>
            <a:spLocks noChangeShapeType="1"/>
          </p:cNvSpPr>
          <p:nvPr/>
        </p:nvSpPr>
        <p:spPr bwMode="auto">
          <a:xfrm>
            <a:off x="3749675" y="2895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40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40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40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200"/>
                            </p:stCondLst>
                            <p:childTnLst>
                              <p:par>
                                <p:cTn id="2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92" decel="1000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192" decel="100000"/>
                                        <p:tgtEl>
                                          <p:spTgt spid="8397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192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192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700"/>
                            </p:stCondLst>
                            <p:childTnLst>
                              <p:par>
                                <p:cTn id="3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92" decel="1000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192" decel="100000"/>
                                        <p:tgtEl>
                                          <p:spTgt spid="839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192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192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7200"/>
                            </p:stCondLst>
                            <p:childTnLst>
                              <p:par>
                                <p:cTn id="4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92" decel="1000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192" decel="100000"/>
                                        <p:tgtEl>
                                          <p:spTgt spid="839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192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192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5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92" decel="100000"/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192" decel="100000"/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9" dur="192" fill="hold"/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192" fill="hold"/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840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4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4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9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4104E-6 L 3.33333E-6 -0.29965 " pathEditMode="relative" rAng="0" ptsTypes="AA">
                                      <p:cBhvr>
                                        <p:cTn id="90" dur="500" fill="hold"/>
                                        <p:tgtEl>
                                          <p:spTgt spid="8397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983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3.61111E-6 -4.62428E-6 L 0.00017 -0.29988 " pathEditMode="relative" rAng="0" ptsTypes="AA">
                                      <p:cBhvr>
                                        <p:cTn id="92" dur="500" fill="hold"/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0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3" grpId="0" animBg="1"/>
      <p:bldP spid="83974" grpId="0" animBg="1"/>
      <p:bldP spid="83975" grpId="0" build="allAtOnce" animBg="1"/>
      <p:bldP spid="8400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6583363" y="1447800"/>
            <a:ext cx="4024312" cy="5029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FF"/>
              </a:gs>
              <a:gs pos="100000">
                <a:srgbClr val="66FF33"/>
              </a:gs>
            </a:gsLst>
            <a:lin ang="0" scaled="1"/>
          </a:gradFill>
          <a:ln w="571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vi-VN" sz="3600">
              <a:latin typeface="Times New Roman" pitchFamily="18" charset="0"/>
            </a:endParaRPr>
          </a:p>
        </p:txBody>
      </p:sp>
      <p:sp>
        <p:nvSpPr>
          <p:cNvPr id="84995" name="AutoShape 3"/>
          <p:cNvSpPr>
            <a:spLocks noChangeArrowheads="1"/>
          </p:cNvSpPr>
          <p:nvPr/>
        </p:nvSpPr>
        <p:spPr bwMode="auto">
          <a:xfrm>
            <a:off x="639763" y="3505200"/>
            <a:ext cx="5943600" cy="10810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33"/>
              </a:gs>
              <a:gs pos="50000">
                <a:schemeClr val="bg1"/>
              </a:gs>
              <a:gs pos="100000">
                <a:srgbClr val="66FF33"/>
              </a:gs>
            </a:gsLst>
            <a:lin ang="0" scaled="1"/>
          </a:gradFill>
          <a:ln w="57150" algn="ctr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4997" name="AutoShape 5"/>
          <p:cNvSpPr>
            <a:spLocks noChangeArrowheads="1"/>
          </p:cNvSpPr>
          <p:nvPr/>
        </p:nvSpPr>
        <p:spPr bwMode="auto">
          <a:xfrm>
            <a:off x="6765925" y="1981200"/>
            <a:ext cx="3657600" cy="990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  <a:ln w="57150" cmpd="thickThin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buFontTx/>
              <a:buAutoNum type="alphaUcPeriod"/>
              <a:defRPr/>
            </a:pPr>
            <a:r>
              <a:rPr lang="en-US" sz="2400" b="1">
                <a:latin typeface="Times New Roman" pitchFamily="18" charset="0"/>
              </a:rPr>
              <a:t>    3</a:t>
            </a:r>
          </a:p>
        </p:txBody>
      </p:sp>
      <p:sp>
        <p:nvSpPr>
          <p:cNvPr id="84998" name="AutoShape 6"/>
          <p:cNvSpPr>
            <a:spLocks noChangeArrowheads="1"/>
          </p:cNvSpPr>
          <p:nvPr/>
        </p:nvSpPr>
        <p:spPr bwMode="auto">
          <a:xfrm>
            <a:off x="6858000" y="3276600"/>
            <a:ext cx="3475038" cy="1219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  <a:ln w="57150" cmpd="thickThin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defRPr/>
            </a:pPr>
            <a:r>
              <a:rPr lang="en-US" sz="2400" b="1">
                <a:latin typeface="Times New Roman" pitchFamily="18" charset="0"/>
              </a:rPr>
              <a:t>B.    6</a:t>
            </a:r>
          </a:p>
          <a:p>
            <a:pPr marL="342900" indent="-342900">
              <a:defRPr/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84999" name="AutoShape 7"/>
          <p:cNvSpPr>
            <a:spLocks noChangeArrowheads="1"/>
          </p:cNvSpPr>
          <p:nvPr/>
        </p:nvSpPr>
        <p:spPr bwMode="auto">
          <a:xfrm>
            <a:off x="6765925" y="4800600"/>
            <a:ext cx="3475038" cy="1219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  <a:ln w="57150" cmpd="thickThin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2400" b="1">
                <a:latin typeface="Times New Roman" pitchFamily="18" charset="0"/>
              </a:rPr>
              <a:t>C.      9 </a:t>
            </a:r>
          </a:p>
        </p:txBody>
      </p:sp>
      <p:pic>
        <p:nvPicPr>
          <p:cNvPr id="12295" name="Picture 26" descr="AG00092_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07675" y="6634163"/>
            <a:ext cx="182563" cy="14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296" name="Group 27"/>
          <p:cNvGrpSpPr>
            <a:grpSpLocks/>
          </p:cNvGrpSpPr>
          <p:nvPr/>
        </p:nvGrpSpPr>
        <p:grpSpPr bwMode="auto">
          <a:xfrm>
            <a:off x="-34925" y="-152400"/>
            <a:ext cx="11099800" cy="7086600"/>
            <a:chOff x="0" y="192"/>
            <a:chExt cx="5760" cy="3936"/>
          </a:xfrm>
        </p:grpSpPr>
        <p:grpSp>
          <p:nvGrpSpPr>
            <p:cNvPr id="12328" name="Group 28"/>
            <p:cNvGrpSpPr>
              <a:grpSpLocks/>
            </p:cNvGrpSpPr>
            <p:nvPr/>
          </p:nvGrpSpPr>
          <p:grpSpPr bwMode="auto">
            <a:xfrm>
              <a:off x="0" y="336"/>
              <a:ext cx="5760" cy="3700"/>
              <a:chOff x="0" y="336"/>
              <a:chExt cx="5760" cy="3700"/>
            </a:xfrm>
          </p:grpSpPr>
          <p:pic>
            <p:nvPicPr>
              <p:cNvPr id="12331" name="Picture 29" descr="n3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984"/>
                <a:ext cx="5760" cy="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32" name="Picture 30" descr="n3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36"/>
                <a:ext cx="5760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2329" name="Picture 31" descr="n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1848" y="2136"/>
              <a:ext cx="3936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30" name="Picture 32" descr="n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H="1">
              <a:off x="3671" y="2135"/>
              <a:ext cx="3936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5025" name="Text Box 33"/>
          <p:cNvSpPr txBox="1">
            <a:spLocks noChangeArrowheads="1"/>
          </p:cNvSpPr>
          <p:nvPr/>
        </p:nvSpPr>
        <p:spPr bwMode="auto">
          <a:xfrm>
            <a:off x="731838" y="3581400"/>
            <a:ext cx="5851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Thương của hai mẫu số trên là:          </a:t>
            </a:r>
          </a:p>
        </p:txBody>
      </p:sp>
      <p:pic>
        <p:nvPicPr>
          <p:cNvPr id="12298" name="Picture 34" descr="26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58400" y="59436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027" name="Picture 35" descr="55128416-thao24hA2006124108106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37525" y="533400"/>
            <a:ext cx="274638" cy="1905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5028" name="Oval 36"/>
          <p:cNvSpPr>
            <a:spLocks noChangeArrowheads="1"/>
          </p:cNvSpPr>
          <p:nvPr/>
        </p:nvSpPr>
        <p:spPr bwMode="auto">
          <a:xfrm>
            <a:off x="1279525" y="381000"/>
            <a:ext cx="2927350" cy="914400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50000">
                <a:schemeClr val="bg1"/>
              </a:gs>
              <a:gs pos="100000">
                <a:schemeClr val="hlink"/>
              </a:gs>
            </a:gsLst>
            <a:lin ang="54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</a:rPr>
              <a:t>Câu hỏi</a:t>
            </a:r>
          </a:p>
        </p:txBody>
      </p:sp>
      <p:sp>
        <p:nvSpPr>
          <p:cNvPr id="85029" name="Oval 37"/>
          <p:cNvSpPr>
            <a:spLocks noChangeArrowheads="1"/>
          </p:cNvSpPr>
          <p:nvPr/>
        </p:nvSpPr>
        <p:spPr bwMode="auto">
          <a:xfrm>
            <a:off x="6675438" y="304800"/>
            <a:ext cx="2925762" cy="914400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50000">
                <a:schemeClr val="bg1"/>
              </a:gs>
              <a:gs pos="100000">
                <a:schemeClr val="hlink"/>
              </a:gs>
            </a:gsLst>
            <a:lin ang="54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600" b="1">
                <a:solidFill>
                  <a:srgbClr val="FF3300"/>
                </a:solidFill>
                <a:latin typeface="Times New Roman" pitchFamily="18" charset="0"/>
              </a:rPr>
              <a:t>Đáp án</a:t>
            </a:r>
          </a:p>
        </p:txBody>
      </p:sp>
      <p:pic>
        <p:nvPicPr>
          <p:cNvPr id="12302" name="Picture 38" descr="Picture14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74200" y="304800"/>
            <a:ext cx="12239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57"/>
          <p:cNvGrpSpPr>
            <a:grpSpLocks/>
          </p:cNvGrpSpPr>
          <p:nvPr/>
        </p:nvGrpSpPr>
        <p:grpSpPr bwMode="auto">
          <a:xfrm>
            <a:off x="4664075" y="304800"/>
            <a:ext cx="1462088" cy="1143000"/>
            <a:chOff x="2852" y="887"/>
            <a:chExt cx="768" cy="720"/>
          </a:xfrm>
        </p:grpSpPr>
        <p:grpSp>
          <p:nvGrpSpPr>
            <p:cNvPr id="12317" name="Group 161"/>
            <p:cNvGrpSpPr>
              <a:grpSpLocks/>
            </p:cNvGrpSpPr>
            <p:nvPr/>
          </p:nvGrpSpPr>
          <p:grpSpPr bwMode="auto">
            <a:xfrm>
              <a:off x="2852" y="887"/>
              <a:ext cx="768" cy="720"/>
              <a:chOff x="940" y="2628"/>
              <a:chExt cx="751" cy="653"/>
            </a:xfrm>
          </p:grpSpPr>
          <p:sp>
            <p:nvSpPr>
              <p:cNvPr id="12319" name="Oval 162"/>
              <p:cNvSpPr>
                <a:spLocks noChangeArrowheads="1"/>
              </p:cNvSpPr>
              <p:nvPr/>
            </p:nvSpPr>
            <p:spPr bwMode="gray">
              <a:xfrm>
                <a:off x="984" y="2818"/>
                <a:ext cx="133" cy="272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00CC66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vi-VN">
                  <a:latin typeface="Calibri" pitchFamily="34" charset="0"/>
                </a:endParaRPr>
              </a:p>
            </p:txBody>
          </p:sp>
          <p:sp>
            <p:nvSpPr>
              <p:cNvPr id="12320" name="Oval 163"/>
              <p:cNvSpPr>
                <a:spLocks noChangeArrowheads="1"/>
              </p:cNvSpPr>
              <p:nvPr/>
            </p:nvSpPr>
            <p:spPr bwMode="gray">
              <a:xfrm>
                <a:off x="984" y="2818"/>
                <a:ext cx="133" cy="272"/>
              </a:xfrm>
              <a:prstGeom prst="ellipse">
                <a:avLst/>
              </a:prstGeom>
              <a:gradFill rotWithShape="1">
                <a:gsLst>
                  <a:gs pos="0">
                    <a:srgbClr val="00CC66">
                      <a:alpha val="32001"/>
                    </a:srgbClr>
                  </a:gs>
                  <a:gs pos="100000">
                    <a:srgbClr val="000000">
                      <a:alpha val="89998"/>
                    </a:srgb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vi-VN">
                  <a:latin typeface="Calibri" pitchFamily="34" charset="0"/>
                </a:endParaRPr>
              </a:p>
            </p:txBody>
          </p:sp>
          <p:sp>
            <p:nvSpPr>
              <p:cNvPr id="12321" name="Oval 164"/>
              <p:cNvSpPr>
                <a:spLocks noChangeArrowheads="1"/>
              </p:cNvSpPr>
              <p:nvPr/>
            </p:nvSpPr>
            <p:spPr bwMode="gray">
              <a:xfrm>
                <a:off x="940" y="2818"/>
                <a:ext cx="751" cy="274"/>
              </a:xfrm>
              <a:prstGeom prst="ellipse">
                <a:avLst/>
              </a:prstGeom>
              <a:gradFill rotWithShape="1">
                <a:gsLst>
                  <a:gs pos="0">
                    <a:srgbClr val="006E37"/>
                  </a:gs>
                  <a:gs pos="50000">
                    <a:srgbClr val="00CC66"/>
                  </a:gs>
                  <a:gs pos="100000">
                    <a:srgbClr val="006E37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vi-VN">
                  <a:latin typeface="Calibri" pitchFamily="34" charset="0"/>
                </a:endParaRPr>
              </a:p>
            </p:txBody>
          </p:sp>
          <p:sp>
            <p:nvSpPr>
              <p:cNvPr id="12322" name="Oval 165"/>
              <p:cNvSpPr>
                <a:spLocks noChangeArrowheads="1"/>
              </p:cNvSpPr>
              <p:nvPr/>
            </p:nvSpPr>
            <p:spPr bwMode="gray">
              <a:xfrm>
                <a:off x="940" y="2818"/>
                <a:ext cx="750" cy="274"/>
              </a:xfrm>
              <a:prstGeom prst="ellipse">
                <a:avLst/>
              </a:prstGeom>
              <a:gradFill rotWithShape="1">
                <a:gsLst>
                  <a:gs pos="0">
                    <a:srgbClr val="008241"/>
                  </a:gs>
                  <a:gs pos="100000">
                    <a:srgbClr val="00CC66">
                      <a:alpha val="0"/>
                    </a:srgb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vi-VN">
                  <a:latin typeface="Calibri" pitchFamily="34" charset="0"/>
                </a:endParaRPr>
              </a:p>
            </p:txBody>
          </p:sp>
          <p:sp>
            <p:nvSpPr>
              <p:cNvPr id="12323" name="Oval 166"/>
              <p:cNvSpPr>
                <a:spLocks noChangeArrowheads="1"/>
              </p:cNvSpPr>
              <p:nvPr/>
            </p:nvSpPr>
            <p:spPr bwMode="gray">
              <a:xfrm>
                <a:off x="980" y="2818"/>
                <a:ext cx="676" cy="274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vi-VN">
                  <a:latin typeface="Calibri" pitchFamily="34" charset="0"/>
                </a:endParaRPr>
              </a:p>
            </p:txBody>
          </p:sp>
          <p:sp>
            <p:nvSpPr>
              <p:cNvPr id="12324" name="Oval 167"/>
              <p:cNvSpPr>
                <a:spLocks noChangeArrowheads="1"/>
              </p:cNvSpPr>
              <p:nvPr/>
            </p:nvSpPr>
            <p:spPr bwMode="gray">
              <a:xfrm>
                <a:off x="992" y="2628"/>
                <a:ext cx="653" cy="653"/>
              </a:xfrm>
              <a:prstGeom prst="ellipse">
                <a:avLst/>
              </a:prstGeom>
              <a:gradFill rotWithShape="1">
                <a:gsLst>
                  <a:gs pos="0">
                    <a:srgbClr val="595959"/>
                  </a:gs>
                  <a:gs pos="100000">
                    <a:srgbClr val="C0C0C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vi-VN">
                  <a:latin typeface="Calibri" pitchFamily="34" charset="0"/>
                </a:endParaRPr>
              </a:p>
            </p:txBody>
          </p:sp>
          <p:sp>
            <p:nvSpPr>
              <p:cNvPr id="12325" name="Oval 168"/>
              <p:cNvSpPr>
                <a:spLocks noChangeArrowheads="1"/>
              </p:cNvSpPr>
              <p:nvPr/>
            </p:nvSpPr>
            <p:spPr bwMode="gray">
              <a:xfrm>
                <a:off x="1000" y="2632"/>
                <a:ext cx="637" cy="636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E9E9E9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vi-VN">
                  <a:latin typeface="Calibri" pitchFamily="34" charset="0"/>
                </a:endParaRPr>
              </a:p>
            </p:txBody>
          </p:sp>
          <p:sp>
            <p:nvSpPr>
              <p:cNvPr id="12326" name="Oval 169"/>
              <p:cNvSpPr>
                <a:spLocks noChangeArrowheads="1"/>
              </p:cNvSpPr>
              <p:nvPr/>
            </p:nvSpPr>
            <p:spPr bwMode="gray">
              <a:xfrm>
                <a:off x="1007" y="2638"/>
                <a:ext cx="606" cy="595"/>
              </a:xfrm>
              <a:prstGeom prst="ellipse">
                <a:avLst/>
              </a:prstGeom>
              <a:gradFill rotWithShape="1">
                <a:gsLst>
                  <a:gs pos="0">
                    <a:srgbClr val="989898"/>
                  </a:gs>
                  <a:gs pos="100000">
                    <a:srgbClr val="C0C0C0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vi-VN">
                  <a:latin typeface="Calibri" pitchFamily="34" charset="0"/>
                </a:endParaRPr>
              </a:p>
            </p:txBody>
          </p:sp>
          <p:sp>
            <p:nvSpPr>
              <p:cNvPr id="12327" name="Oval 170"/>
              <p:cNvSpPr>
                <a:spLocks noChangeArrowheads="1"/>
              </p:cNvSpPr>
              <p:nvPr/>
            </p:nvSpPr>
            <p:spPr bwMode="gray">
              <a:xfrm>
                <a:off x="1042" y="2655"/>
                <a:ext cx="539" cy="483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0C0C0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vi-VN">
                  <a:latin typeface="Calibri" pitchFamily="34" charset="0"/>
                </a:endParaRPr>
              </a:p>
            </p:txBody>
          </p:sp>
        </p:grpSp>
        <p:sp>
          <p:nvSpPr>
            <p:cNvPr id="12318" name="WordArt 171"/>
            <p:cNvSpPr>
              <a:spLocks noChangeArrowheads="1" noChangeShapeType="1" noTextEdit="1"/>
            </p:cNvSpPr>
            <p:nvPr/>
          </p:nvSpPr>
          <p:spPr bwMode="auto">
            <a:xfrm>
              <a:off x="3120" y="1056"/>
              <a:ext cx="235" cy="3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99FF33"/>
                  </a:solidFill>
                  <a:latin typeface="Franklin Gothic Book"/>
                </a:rPr>
                <a:t>2</a:t>
              </a:r>
            </a:p>
          </p:txBody>
        </p:sp>
      </p:grpSp>
      <p:pic>
        <p:nvPicPr>
          <p:cNvPr id="85044" name="Picture 52" descr="Comemorativo_006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10075" y="188913"/>
            <a:ext cx="2286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5" name="Picture 53" descr="Tang !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125" y="228600"/>
            <a:ext cx="13430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6" name="Picture 23" descr="WhitecornerFlow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5900" y="5229225"/>
            <a:ext cx="17399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157"/>
          <p:cNvGrpSpPr>
            <a:grpSpLocks/>
          </p:cNvGrpSpPr>
          <p:nvPr/>
        </p:nvGrpSpPr>
        <p:grpSpPr bwMode="auto">
          <a:xfrm>
            <a:off x="1371600" y="1219200"/>
            <a:ext cx="4149725" cy="1052513"/>
            <a:chOff x="912" y="2592"/>
            <a:chExt cx="3072" cy="960"/>
          </a:xfrm>
        </p:grpSpPr>
        <p:sp>
          <p:nvSpPr>
            <p:cNvPr id="12315" name="Oval 158"/>
            <p:cNvSpPr>
              <a:spLocks noChangeArrowheads="1"/>
            </p:cNvSpPr>
            <p:nvPr/>
          </p:nvSpPr>
          <p:spPr bwMode="auto">
            <a:xfrm>
              <a:off x="912" y="2592"/>
              <a:ext cx="3072" cy="960"/>
            </a:xfrm>
            <a:prstGeom prst="ellipse">
              <a:avLst/>
            </a:prstGeom>
            <a:gradFill rotWithShape="1">
              <a:gsLst>
                <a:gs pos="0">
                  <a:srgbClr val="FFFF99"/>
                </a:gs>
                <a:gs pos="50000">
                  <a:srgbClr val="FFFFFF"/>
                </a:gs>
                <a:gs pos="100000">
                  <a:srgbClr val="FFFF99"/>
                </a:gs>
              </a:gsLst>
              <a:lin ang="5400000" scaled="1"/>
            </a:gradFill>
            <a:ln w="57150" cmpd="thinThick">
              <a:solidFill>
                <a:srgbClr val="FB313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b="1">
                <a:latin typeface="Calibri" pitchFamily="34" charset="0"/>
              </a:endParaRPr>
            </a:p>
          </p:txBody>
        </p:sp>
        <p:sp>
          <p:nvSpPr>
            <p:cNvPr id="12316" name="WordArt 159"/>
            <p:cNvSpPr>
              <a:spLocks noChangeArrowheads="1" noChangeShapeType="1" noTextEdit="1"/>
            </p:cNvSpPr>
            <p:nvPr/>
          </p:nvSpPr>
          <p:spPr bwMode="auto">
            <a:xfrm>
              <a:off x="1488" y="2880"/>
              <a:ext cx="188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i="1" kern="10">
                  <a:ln w="9525">
                    <a:solidFill>
                      <a:srgbClr val="FB3131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99"/>
                      </a:gs>
                      <a:gs pos="50000">
                        <a:srgbClr val="FFFFFF"/>
                      </a:gs>
                      <a:gs pos="100000">
                        <a:srgbClr val="FFFF99"/>
                      </a:gs>
                    </a:gsLst>
                    <a:lin ang="5400000" scaled="1"/>
                  </a:gradFill>
                  <a:latin typeface="Arial"/>
                  <a:cs typeface="Arial"/>
                </a:rPr>
                <a:t> HẾT GIỜ</a:t>
              </a:r>
            </a:p>
          </p:txBody>
        </p:sp>
      </p:grpSp>
      <p:sp>
        <p:nvSpPr>
          <p:cNvPr id="12308" name="Text Box 30"/>
          <p:cNvSpPr txBox="1">
            <a:spLocks noChangeArrowheads="1"/>
          </p:cNvSpPr>
          <p:nvPr/>
        </p:nvSpPr>
        <p:spPr bwMode="auto">
          <a:xfrm>
            <a:off x="2011363" y="2362200"/>
            <a:ext cx="549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2309" name="Text Box 30"/>
          <p:cNvSpPr txBox="1">
            <a:spLocks noChangeArrowheads="1"/>
          </p:cNvSpPr>
          <p:nvPr/>
        </p:nvSpPr>
        <p:spPr bwMode="auto">
          <a:xfrm>
            <a:off x="2011363" y="2895600"/>
            <a:ext cx="549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2310" name="Line 40"/>
          <p:cNvSpPr>
            <a:spLocks noChangeShapeType="1"/>
          </p:cNvSpPr>
          <p:nvPr/>
        </p:nvSpPr>
        <p:spPr bwMode="auto">
          <a:xfrm>
            <a:off x="1920875" y="2895600"/>
            <a:ext cx="639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1" name="Text Box 30"/>
          <p:cNvSpPr txBox="1">
            <a:spLocks noChangeArrowheads="1"/>
          </p:cNvSpPr>
          <p:nvPr/>
        </p:nvSpPr>
        <p:spPr bwMode="auto">
          <a:xfrm>
            <a:off x="2873375" y="2590800"/>
            <a:ext cx="7302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  <a:latin typeface="Times New Roman" pitchFamily="18" charset="0"/>
              </a:rPr>
              <a:t>và</a:t>
            </a:r>
          </a:p>
        </p:txBody>
      </p:sp>
      <p:sp>
        <p:nvSpPr>
          <p:cNvPr id="12312" name="Text Box 30"/>
          <p:cNvSpPr txBox="1">
            <a:spLocks noChangeArrowheads="1"/>
          </p:cNvSpPr>
          <p:nvPr/>
        </p:nvSpPr>
        <p:spPr bwMode="auto">
          <a:xfrm>
            <a:off x="3840163" y="2362200"/>
            <a:ext cx="549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2313" name="Text Box 30"/>
          <p:cNvSpPr txBox="1">
            <a:spLocks noChangeArrowheads="1"/>
          </p:cNvSpPr>
          <p:nvPr/>
        </p:nvSpPr>
        <p:spPr bwMode="auto">
          <a:xfrm>
            <a:off x="3840163" y="2895600"/>
            <a:ext cx="549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2314" name="Line 44"/>
          <p:cNvSpPr>
            <a:spLocks noChangeShapeType="1"/>
          </p:cNvSpPr>
          <p:nvPr/>
        </p:nvSpPr>
        <p:spPr bwMode="auto">
          <a:xfrm>
            <a:off x="3749675" y="2895600"/>
            <a:ext cx="639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850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850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850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92" decel="1000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92" decel="100000"/>
                                        <p:tgtEl>
                                          <p:spTgt spid="849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192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192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850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5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5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3.33333E-6 0.22778 " pathEditMode="relative" rAng="0" ptsTypes="AA">
                                      <p:cBhvr>
                                        <p:cTn id="66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7" grpId="0" animBg="1"/>
      <p:bldP spid="84997" grpId="1" animBg="1"/>
      <p:bldP spid="84998" grpId="0" animBg="1"/>
      <p:bldP spid="84998" grpId="1" animBg="1"/>
      <p:bldP spid="84999" grpId="0" animBg="1"/>
      <p:bldP spid="84999" grpId="1" animBg="1"/>
      <p:bldP spid="8502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767</TotalTime>
  <Words>517</Words>
  <Application>Microsoft Office PowerPoint</Application>
  <PresentationFormat>Custom</PresentationFormat>
  <Paragraphs>101</Paragraphs>
  <Slides>12</Slides>
  <Notes>0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Dell</cp:lastModifiedBy>
  <cp:revision>112</cp:revision>
  <dcterms:created xsi:type="dcterms:W3CDTF">2014-01-12T14:25:58Z</dcterms:created>
  <dcterms:modified xsi:type="dcterms:W3CDTF">2020-04-06T14:04:55Z</dcterms:modified>
</cp:coreProperties>
</file>