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1" r:id="rId1"/>
  </p:sldMasterIdLst>
  <p:notesMasterIdLst>
    <p:notesMasterId r:id="rId7"/>
  </p:notesMasterIdLst>
  <p:sldIdLst>
    <p:sldId id="291" r:id="rId2"/>
    <p:sldId id="284" r:id="rId3"/>
    <p:sldId id="281" r:id="rId4"/>
    <p:sldId id="285" r:id="rId5"/>
    <p:sldId id="293" r:id="rId6"/>
  </p:sldIdLst>
  <p:sldSz cx="109728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Franklin Gothic Book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Franklin Gothic Book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Franklin Gothic Book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Franklin Gothic Book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Franklin Gothic Book" pitchFamily="34" charset="0"/>
        <a:ea typeface="+mn-ea"/>
        <a:cs typeface="Arial" charset="0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Franklin Gothic Book" pitchFamily="34" charset="0"/>
        <a:ea typeface="+mn-ea"/>
        <a:cs typeface="Arial" charset="0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Franklin Gothic Book" pitchFamily="34" charset="0"/>
        <a:ea typeface="+mn-ea"/>
        <a:cs typeface="Arial" charset="0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Franklin Gothic Book" pitchFamily="34" charset="0"/>
        <a:ea typeface="+mn-ea"/>
        <a:cs typeface="Arial" charset="0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Franklin Gothic Book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33CC"/>
    <a:srgbClr val="D60093"/>
    <a:srgbClr val="CC0066"/>
    <a:srgbClr val="008000"/>
    <a:srgbClr val="A50021"/>
    <a:srgbClr val="181BA8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66" d="100"/>
          <a:sy n="66" d="100"/>
        </p:scale>
        <p:origin x="246" y="-126"/>
      </p:cViewPr>
      <p:guideLst>
        <p:guide orient="horz" pos="2160"/>
        <p:guide pos="345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7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6" Type="http://schemas.openxmlformats.org/officeDocument/2006/relationships/image" Target="../media/image5.wmf"/><Relationship Id="rId5" Type="http://schemas.openxmlformats.org/officeDocument/2006/relationships/image" Target="../media/image4.wmf"/><Relationship Id="rId4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3" Type="http://schemas.openxmlformats.org/officeDocument/2006/relationships/image" Target="../media/image2.wmf"/><Relationship Id="rId7" Type="http://schemas.openxmlformats.org/officeDocument/2006/relationships/image" Target="../media/image11.wmf"/><Relationship Id="rId2" Type="http://schemas.openxmlformats.org/officeDocument/2006/relationships/image" Target="../media/image12.wmf"/><Relationship Id="rId1" Type="http://schemas.openxmlformats.org/officeDocument/2006/relationships/image" Target="../media/image9.wmf"/><Relationship Id="rId6" Type="http://schemas.openxmlformats.org/officeDocument/2006/relationships/image" Target="../media/image5.wmf"/><Relationship Id="rId5" Type="http://schemas.openxmlformats.org/officeDocument/2006/relationships/image" Target="../media/image4.wmf"/><Relationship Id="rId10" Type="http://schemas.openxmlformats.org/officeDocument/2006/relationships/image" Target="../media/image15.wmf"/><Relationship Id="rId4" Type="http://schemas.openxmlformats.org/officeDocument/2006/relationships/image" Target="../media/image3.wmf"/><Relationship Id="rId9" Type="http://schemas.openxmlformats.org/officeDocument/2006/relationships/image" Target="../media/image14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3" Type="http://schemas.openxmlformats.org/officeDocument/2006/relationships/image" Target="../media/image2.wmf"/><Relationship Id="rId7" Type="http://schemas.openxmlformats.org/officeDocument/2006/relationships/image" Target="../media/image11.wmf"/><Relationship Id="rId2" Type="http://schemas.openxmlformats.org/officeDocument/2006/relationships/image" Target="../media/image12.wmf"/><Relationship Id="rId1" Type="http://schemas.openxmlformats.org/officeDocument/2006/relationships/image" Target="../media/image9.wmf"/><Relationship Id="rId6" Type="http://schemas.openxmlformats.org/officeDocument/2006/relationships/image" Target="../media/image5.wmf"/><Relationship Id="rId5" Type="http://schemas.openxmlformats.org/officeDocument/2006/relationships/image" Target="../media/image4.wmf"/><Relationship Id="rId10" Type="http://schemas.openxmlformats.org/officeDocument/2006/relationships/image" Target="../media/image18.wmf"/><Relationship Id="rId4" Type="http://schemas.openxmlformats.org/officeDocument/2006/relationships/image" Target="../media/image3.wmf"/><Relationship Id="rId9" Type="http://schemas.openxmlformats.org/officeDocument/2006/relationships/image" Target="../media/image1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BBB23A9-59B1-47FE-A2D1-F42C5BD662E8}" type="datetimeFigureOut">
              <a:rPr lang="en-US"/>
              <a:pPr>
                <a:defRPr/>
              </a:pPr>
              <a:t>4/12/2020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8D5E41E5-A4CD-473E-980E-1B6AD036BE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432885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2130426"/>
            <a:ext cx="932688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45920" y="3886200"/>
            <a:ext cx="768096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E7CB87-3B97-4441-B3E2-46143DED01A9}" type="datetimeFigureOut">
              <a:rPr lang="en-US"/>
              <a:pPr>
                <a:defRPr/>
              </a:pPr>
              <a:t>4/12/2020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D7866E-A320-4E27-8828-E236A17140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20598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1C2072-1E8B-4BBC-9353-94B5849A55D7}" type="datetimeFigureOut">
              <a:rPr lang="en-US"/>
              <a:pPr>
                <a:defRPr/>
              </a:pPr>
              <a:t>4/12/2020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F0F916-D2D0-486E-ACAF-8FBFDA69F9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197252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55280" y="274639"/>
            <a:ext cx="246888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8640" y="274639"/>
            <a:ext cx="722376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8B3CE0-C3F0-4F39-A958-F8DB510AD735}" type="datetimeFigureOut">
              <a:rPr lang="en-US"/>
              <a:pPr>
                <a:defRPr/>
              </a:pPr>
              <a:t>4/12/2020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DBF78A-A4FB-461A-BEDE-F7DEB21519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928259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2E7ADA-EF9A-4B90-BE2C-0D6AA9E94D72}" type="datetimeFigureOut">
              <a:rPr lang="en-US"/>
              <a:pPr>
                <a:defRPr/>
              </a:pPr>
              <a:t>4/12/2020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2EE57E-20DD-481E-82AF-1940250AC7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845540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776" y="4406901"/>
            <a:ext cx="932688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776" y="2906713"/>
            <a:ext cx="932688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A2FE02-E276-4D35-8516-7A3BA45CC91B}" type="datetimeFigureOut">
              <a:rPr lang="en-US"/>
              <a:pPr>
                <a:defRPr/>
              </a:pPr>
              <a:t>4/12/2020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6326F7-1F19-4E09-8FB7-287DD6F1A7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409203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8640" y="1600201"/>
            <a:ext cx="484632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77840" y="1600201"/>
            <a:ext cx="484632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0FD9AB-161B-4669-B9BB-D54F59E1FCE0}" type="datetimeFigureOut">
              <a:rPr lang="en-US"/>
              <a:pPr>
                <a:defRPr/>
              </a:pPr>
              <a:t>4/12/2020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D2552E-DF66-487F-8F44-539D82472D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266271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8640" y="1535113"/>
            <a:ext cx="4848226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8640" y="2174875"/>
            <a:ext cx="484822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574031" y="1535113"/>
            <a:ext cx="485013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74031" y="2174875"/>
            <a:ext cx="485013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8E1BE6-3321-427F-9DFE-53B6B3AAEFF3}" type="datetimeFigureOut">
              <a:rPr lang="en-US"/>
              <a:pPr>
                <a:defRPr/>
              </a:pPr>
              <a:t>4/12/2020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707DAD-B3E2-45D2-9C64-2549182C91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202389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D4F1DC-B8B4-4D3C-92E7-E586A2C93FB2}" type="datetimeFigureOut">
              <a:rPr lang="en-US"/>
              <a:pPr>
                <a:defRPr/>
              </a:pPr>
              <a:t>4/12/2020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35BFFF-2C75-428E-9EBD-7FEBF204C3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853660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6155E0-6D99-4E9C-BC79-B96D72BD583D}" type="datetimeFigureOut">
              <a:rPr lang="en-US"/>
              <a:pPr>
                <a:defRPr/>
              </a:pPr>
              <a:t>4/12/2020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117CF0-C1FB-4DFC-8088-EBFB639F7A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057566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8640" y="273050"/>
            <a:ext cx="360997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90060" y="273051"/>
            <a:ext cx="61341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8640" y="1435101"/>
            <a:ext cx="360997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77CA5B-C06B-45C3-8915-B36726225B0A}" type="datetimeFigureOut">
              <a:rPr lang="en-US"/>
              <a:pPr>
                <a:defRPr/>
              </a:pPr>
              <a:t>4/12/2020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237018-B346-4EA1-97D2-2C8DFB2CA5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439219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50746" y="4800600"/>
            <a:ext cx="658368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150746" y="612775"/>
            <a:ext cx="658368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50746" y="5367338"/>
            <a:ext cx="658368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E9DC39-0110-4549-A5F7-12D70C1779B1}" type="datetimeFigureOut">
              <a:rPr lang="en-US"/>
              <a:pPr>
                <a:defRPr/>
              </a:pPr>
              <a:t>4/12/2020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F1DE3B-93BE-4530-B07F-65D4BA34F4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318210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Placeholder 1"/>
          <p:cNvSpPr>
            <a:spLocks noGrp="1"/>
          </p:cNvSpPr>
          <p:nvPr>
            <p:ph type="title"/>
          </p:nvPr>
        </p:nvSpPr>
        <p:spPr bwMode="auto">
          <a:xfrm>
            <a:off x="549275" y="274638"/>
            <a:ext cx="987425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717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49275" y="1600200"/>
            <a:ext cx="987425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9275" y="6356350"/>
            <a:ext cx="25590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cs typeface="Arial" charset="0"/>
              </a:defRPr>
            </a:lvl1pPr>
          </a:lstStyle>
          <a:p>
            <a:pPr>
              <a:defRPr/>
            </a:pPr>
            <a:fld id="{B112CF6D-6AC8-4B2A-957C-E6D573B15A87}" type="datetimeFigureOut">
              <a:rPr lang="en-US"/>
              <a:pPr>
                <a:defRPr/>
              </a:pPr>
              <a:t>4/12/2020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49675" y="6356350"/>
            <a:ext cx="34734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64475" y="6356350"/>
            <a:ext cx="25590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cs typeface="Arial" charset="0"/>
              </a:defRPr>
            </a:lvl1pPr>
          </a:lstStyle>
          <a:p>
            <a:pPr>
              <a:defRPr/>
            </a:pPr>
            <a:fld id="{124A1266-241D-4398-A982-1D6758222D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2" r:id="rId1"/>
    <p:sldLayoutId id="2147483813" r:id="rId2"/>
    <p:sldLayoutId id="2147483814" r:id="rId3"/>
    <p:sldLayoutId id="2147483815" r:id="rId4"/>
    <p:sldLayoutId id="2147483816" r:id="rId5"/>
    <p:sldLayoutId id="2147483817" r:id="rId6"/>
    <p:sldLayoutId id="2147483818" r:id="rId7"/>
    <p:sldLayoutId id="2147483819" r:id="rId8"/>
    <p:sldLayoutId id="2147483820" r:id="rId9"/>
    <p:sldLayoutId id="2147483821" r:id="rId10"/>
    <p:sldLayoutId id="214748382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11" Type="http://schemas.openxmlformats.org/officeDocument/2006/relationships/oleObject" Target="../embeddings/oleObject9.bin"/><Relationship Id="rId5" Type="http://schemas.openxmlformats.org/officeDocument/2006/relationships/oleObject" Target="../embeddings/oleObject3.bin"/><Relationship Id="rId10" Type="http://schemas.openxmlformats.org/officeDocument/2006/relationships/oleObject" Target="../embeddings/oleObject8.bin"/><Relationship Id="rId4" Type="http://schemas.openxmlformats.org/officeDocument/2006/relationships/oleObject" Target="../embeddings/oleObject2.bin"/><Relationship Id="rId9" Type="http://schemas.openxmlformats.org/officeDocument/2006/relationships/oleObject" Target="../embeddings/oleObject7.bin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5.bin"/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13.bin"/><Relationship Id="rId5" Type="http://schemas.openxmlformats.org/officeDocument/2006/relationships/oleObject" Target="../embeddings/oleObject12.bin"/><Relationship Id="rId4" Type="http://schemas.openxmlformats.org/officeDocument/2006/relationships/oleObject" Target="../embeddings/oleObject11.bin"/><Relationship Id="rId9" Type="http://schemas.openxmlformats.org/officeDocument/2006/relationships/oleObject" Target="../embeddings/oleObject16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2.bin"/><Relationship Id="rId3" Type="http://schemas.openxmlformats.org/officeDocument/2006/relationships/oleObject" Target="../embeddings/oleObject17.bin"/><Relationship Id="rId7" Type="http://schemas.openxmlformats.org/officeDocument/2006/relationships/oleObject" Target="../embeddings/oleObject21.bin"/><Relationship Id="rId12" Type="http://schemas.openxmlformats.org/officeDocument/2006/relationships/oleObject" Target="../embeddings/oleObject2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20.bin"/><Relationship Id="rId11" Type="http://schemas.openxmlformats.org/officeDocument/2006/relationships/oleObject" Target="../embeddings/oleObject25.bin"/><Relationship Id="rId5" Type="http://schemas.openxmlformats.org/officeDocument/2006/relationships/oleObject" Target="../embeddings/oleObject19.bin"/><Relationship Id="rId10" Type="http://schemas.openxmlformats.org/officeDocument/2006/relationships/oleObject" Target="../embeddings/oleObject24.bin"/><Relationship Id="rId4" Type="http://schemas.openxmlformats.org/officeDocument/2006/relationships/oleObject" Target="../embeddings/oleObject18.bin"/><Relationship Id="rId9" Type="http://schemas.openxmlformats.org/officeDocument/2006/relationships/oleObject" Target="../embeddings/oleObject23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2.bin"/><Relationship Id="rId3" Type="http://schemas.openxmlformats.org/officeDocument/2006/relationships/oleObject" Target="../embeddings/oleObject27.bin"/><Relationship Id="rId7" Type="http://schemas.openxmlformats.org/officeDocument/2006/relationships/oleObject" Target="../embeddings/oleObject31.bin"/><Relationship Id="rId12" Type="http://schemas.openxmlformats.org/officeDocument/2006/relationships/oleObject" Target="../embeddings/oleObject3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30.bin"/><Relationship Id="rId11" Type="http://schemas.openxmlformats.org/officeDocument/2006/relationships/oleObject" Target="../embeddings/oleObject35.bin"/><Relationship Id="rId5" Type="http://schemas.openxmlformats.org/officeDocument/2006/relationships/oleObject" Target="../embeddings/oleObject29.bin"/><Relationship Id="rId10" Type="http://schemas.openxmlformats.org/officeDocument/2006/relationships/oleObject" Target="../embeddings/oleObject34.bin"/><Relationship Id="rId4" Type="http://schemas.openxmlformats.org/officeDocument/2006/relationships/oleObject" Target="../embeddings/oleObject28.bin"/><Relationship Id="rId9" Type="http://schemas.openxmlformats.org/officeDocument/2006/relationships/oleObject" Target="../embeddings/oleObject33.bin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7" name="Text Box 8"/>
          <p:cNvSpPr txBox="1">
            <a:spLocks noChangeArrowheads="1"/>
          </p:cNvSpPr>
          <p:nvPr/>
        </p:nvSpPr>
        <p:spPr bwMode="auto">
          <a:xfrm>
            <a:off x="396875" y="801688"/>
            <a:ext cx="173672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u="sng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Ví dụ</a:t>
            </a:r>
            <a:r>
              <a:rPr lang="en-US" sz="36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vi-VN" sz="3600" b="1" u="sng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08" name="Text Box 5"/>
          <p:cNvSpPr txBox="1">
            <a:spLocks noChangeArrowheads="1"/>
          </p:cNvSpPr>
          <p:nvPr/>
        </p:nvSpPr>
        <p:spPr bwMode="auto">
          <a:xfrm>
            <a:off x="1096963" y="1828800"/>
            <a:ext cx="7681912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>
                <a:solidFill>
                  <a:schemeClr val="hlink"/>
                </a:solidFill>
                <a:latin typeface=".VnArial" pitchFamily="34" charset="0"/>
              </a:rPr>
              <a:t>   </a:t>
            </a:r>
            <a:r>
              <a:rPr lang="en-US" sz="2800" b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Quy đồng mẫu số hai phân số: </a:t>
            </a:r>
          </a:p>
        </p:txBody>
      </p:sp>
      <p:graphicFrame>
        <p:nvGraphicFramePr>
          <p:cNvPr id="4098" name="Object 5"/>
          <p:cNvGraphicFramePr>
            <a:graphicFrameLocks noChangeAspect="1"/>
          </p:cNvGraphicFramePr>
          <p:nvPr/>
        </p:nvGraphicFramePr>
        <p:xfrm>
          <a:off x="7315200" y="1447800"/>
          <a:ext cx="1828800" cy="1295400"/>
        </p:xfrm>
        <a:graphic>
          <a:graphicData uri="http://schemas.openxmlformats.org/presentationml/2006/ole">
            <p:oleObj spid="_x0000_s2139" name="Equation" r:id="rId3" imgW="495085" imgH="393529" progId="Equation.3">
              <p:embed/>
            </p:oleObj>
          </a:graphicData>
        </a:graphic>
      </p:graphicFrame>
      <p:sp>
        <p:nvSpPr>
          <p:cNvPr id="2061" name="Rectangle 95"/>
          <p:cNvSpPr>
            <a:spLocks noChangeArrowheads="1"/>
          </p:cNvSpPr>
          <p:nvPr/>
        </p:nvSpPr>
        <p:spPr bwMode="auto">
          <a:xfrm>
            <a:off x="6583363" y="1752600"/>
            <a:ext cx="715962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vi-VN" sz="2400" b="1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16" name="Text Box 31"/>
          <p:cNvSpPr txBox="1">
            <a:spLocks noChangeArrowheads="1"/>
          </p:cNvSpPr>
          <p:nvPr/>
        </p:nvSpPr>
        <p:spPr bwMode="auto">
          <a:xfrm>
            <a:off x="1279525" y="2438400"/>
            <a:ext cx="2286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>
                <a:solidFill>
                  <a:srgbClr val="A50021"/>
                </a:solidFill>
                <a:latin typeface="Times New Roman" pitchFamily="18" charset="0"/>
                <a:cs typeface="Times New Roman" pitchFamily="18" charset="0"/>
              </a:rPr>
              <a:t>MSC: 12  </a:t>
            </a:r>
          </a:p>
        </p:txBody>
      </p:sp>
      <p:sp>
        <p:nvSpPr>
          <p:cNvPr id="17" name="Text Box 10"/>
          <p:cNvSpPr txBox="1">
            <a:spLocks noChangeArrowheads="1"/>
          </p:cNvSpPr>
          <p:nvPr/>
        </p:nvSpPr>
        <p:spPr bwMode="auto">
          <a:xfrm>
            <a:off x="0" y="5484813"/>
            <a:ext cx="10972800" cy="1077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i="1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3200" b="1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Khi quy đồng mẫu số hai phân số, trong đó mẫu số của một trong hai phân số là mẫu số chung (MSC) ta làm như thế nào?</a:t>
            </a:r>
          </a:p>
        </p:txBody>
      </p:sp>
      <p:sp>
        <p:nvSpPr>
          <p:cNvPr id="29" name="Text Box 29"/>
          <p:cNvSpPr txBox="1">
            <a:spLocks noChangeArrowheads="1"/>
          </p:cNvSpPr>
          <p:nvPr/>
        </p:nvSpPr>
        <p:spPr bwMode="auto">
          <a:xfrm>
            <a:off x="3565525" y="2438400"/>
            <a:ext cx="192087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>
                <a:solidFill>
                  <a:srgbClr val="A50021"/>
                </a:solidFill>
                <a:latin typeface="Times New Roman" pitchFamily="18" charset="0"/>
                <a:cs typeface="Times New Roman" pitchFamily="18" charset="0"/>
              </a:rPr>
              <a:t>12: 6 = 2</a:t>
            </a:r>
          </a:p>
        </p:txBody>
      </p:sp>
      <p:sp>
        <p:nvSpPr>
          <p:cNvPr id="30" name="Text Box 16"/>
          <p:cNvSpPr txBox="1">
            <a:spLocks noChangeArrowheads="1"/>
          </p:cNvSpPr>
          <p:nvPr/>
        </p:nvSpPr>
        <p:spPr bwMode="auto">
          <a:xfrm>
            <a:off x="3565525" y="3352800"/>
            <a:ext cx="393223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n-US" sz="2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>
                <a:latin typeface="Times New Roman" pitchFamily="18" charset="0"/>
                <a:cs typeface="Times New Roman" pitchFamily="18" charset="0"/>
              </a:rPr>
              <a:t>Giữ nguyên</a:t>
            </a:r>
          </a:p>
        </p:txBody>
      </p:sp>
      <p:sp>
        <p:nvSpPr>
          <p:cNvPr id="32" name="Text Box 18"/>
          <p:cNvSpPr txBox="1">
            <a:spLocks noChangeArrowheads="1"/>
          </p:cNvSpPr>
          <p:nvPr/>
        </p:nvSpPr>
        <p:spPr bwMode="auto">
          <a:xfrm>
            <a:off x="0" y="4572000"/>
            <a:ext cx="978376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      Quy đồng        và          được                     và</a:t>
            </a:r>
          </a:p>
        </p:txBody>
      </p:sp>
      <p:graphicFrame>
        <p:nvGraphicFramePr>
          <p:cNvPr id="33" name="Object 32"/>
          <p:cNvGraphicFramePr>
            <a:graphicFrameLocks noChangeAspect="1"/>
          </p:cNvGraphicFramePr>
          <p:nvPr/>
        </p:nvGraphicFramePr>
        <p:xfrm>
          <a:off x="2209800" y="4257675"/>
          <a:ext cx="690563" cy="1135063"/>
        </p:xfrm>
        <a:graphic>
          <a:graphicData uri="http://schemas.openxmlformats.org/presentationml/2006/ole">
            <p:oleObj spid="_x0000_s2140" name="Equation" r:id="rId4" imgW="152334" imgH="393529" progId="">
              <p:embed/>
            </p:oleObj>
          </a:graphicData>
        </a:graphic>
      </p:graphicFrame>
      <p:graphicFrame>
        <p:nvGraphicFramePr>
          <p:cNvPr id="34" name="Object 33"/>
          <p:cNvGraphicFramePr>
            <a:graphicFrameLocks noChangeAspect="1"/>
          </p:cNvGraphicFramePr>
          <p:nvPr/>
        </p:nvGraphicFramePr>
        <p:xfrm>
          <a:off x="3276600" y="4257675"/>
          <a:ext cx="860425" cy="1135063"/>
        </p:xfrm>
        <a:graphic>
          <a:graphicData uri="http://schemas.openxmlformats.org/presentationml/2006/ole">
            <p:oleObj spid="_x0000_s2141" name="Equation" r:id="rId5" imgW="203112" imgH="393529" progId="">
              <p:embed/>
            </p:oleObj>
          </a:graphicData>
        </a:graphic>
      </p:graphicFrame>
      <p:graphicFrame>
        <p:nvGraphicFramePr>
          <p:cNvPr id="35" name="Object 34"/>
          <p:cNvGraphicFramePr>
            <a:graphicFrameLocks noChangeAspect="1"/>
          </p:cNvGraphicFramePr>
          <p:nvPr/>
        </p:nvGraphicFramePr>
        <p:xfrm>
          <a:off x="5943600" y="4343400"/>
          <a:ext cx="639763" cy="1066800"/>
        </p:xfrm>
        <a:graphic>
          <a:graphicData uri="http://schemas.openxmlformats.org/presentationml/2006/ole">
            <p:oleObj spid="_x0000_s2142" name="Equation" r:id="rId6" imgW="203112" imgH="393529" progId="">
              <p:embed/>
            </p:oleObj>
          </a:graphicData>
        </a:graphic>
      </p:graphicFrame>
      <p:graphicFrame>
        <p:nvGraphicFramePr>
          <p:cNvPr id="36" name="Object 35"/>
          <p:cNvGraphicFramePr>
            <a:graphicFrameLocks noChangeAspect="1"/>
          </p:cNvGraphicFramePr>
          <p:nvPr/>
        </p:nvGraphicFramePr>
        <p:xfrm>
          <a:off x="7315200" y="4348163"/>
          <a:ext cx="808038" cy="1031875"/>
        </p:xfrm>
        <a:graphic>
          <a:graphicData uri="http://schemas.openxmlformats.org/presentationml/2006/ole">
            <p:oleObj spid="_x0000_s2143" name="Equation" r:id="rId7" imgW="203112" imgH="393529" progId="">
              <p:embed/>
            </p:oleObj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806450" y="3200400"/>
          <a:ext cx="700088" cy="1071563"/>
        </p:xfrm>
        <a:graphic>
          <a:graphicData uri="http://schemas.openxmlformats.org/presentationml/2006/ole">
            <p:oleObj spid="_x0000_s2144" name="Equation" r:id="rId8" imgW="266469" imgH="393359" progId="Equation.3">
              <p:embed/>
            </p:oleObj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6400800" y="3124200"/>
          <a:ext cx="639763" cy="1066800"/>
        </p:xfrm>
        <a:graphic>
          <a:graphicData uri="http://schemas.openxmlformats.org/presentationml/2006/ole">
            <p:oleObj spid="_x0000_s2145" name="Equation" r:id="rId9" imgW="203112" imgH="393529" progId="">
              <p:embed/>
            </p:oleObj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/>
        </p:nvGraphicFramePr>
        <p:xfrm>
          <a:off x="2835275" y="3200400"/>
          <a:ext cx="515938" cy="1066800"/>
        </p:xfrm>
        <a:graphic>
          <a:graphicData uri="http://schemas.openxmlformats.org/presentationml/2006/ole">
            <p:oleObj spid="_x0000_s2146" name="Equation" r:id="rId10" imgW="203112" imgH="393529" progId="">
              <p:embed/>
            </p:oleObj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/>
        </p:nvGraphicFramePr>
        <p:xfrm>
          <a:off x="1550988" y="3176588"/>
          <a:ext cx="1203325" cy="1071562"/>
        </p:xfrm>
        <a:graphic>
          <a:graphicData uri="http://schemas.openxmlformats.org/presentationml/2006/ole">
            <p:oleObj spid="_x0000_s2147" name="Equation" r:id="rId11" imgW="457002" imgH="393529" progId="Equation.3">
              <p:embed/>
            </p:oleObj>
          </a:graphicData>
        </a:graphic>
      </p:graphicFrame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10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10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410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410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920"/>
                            </p:stCondLst>
                            <p:childTnLst>
                              <p:par>
                                <p:cTn id="18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7" grpId="0"/>
      <p:bldP spid="4108" grpId="0"/>
      <p:bldP spid="16" grpId="0"/>
      <p:bldP spid="17" grpId="0"/>
      <p:bldP spid="29" grpId="0"/>
      <p:bldP spid="30" grpId="0"/>
      <p:bldP spid="3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1" name="Text Box 8"/>
          <p:cNvSpPr txBox="1">
            <a:spLocks noChangeArrowheads="1"/>
          </p:cNvSpPr>
          <p:nvPr/>
        </p:nvSpPr>
        <p:spPr bwMode="auto">
          <a:xfrm>
            <a:off x="0" y="228600"/>
            <a:ext cx="17367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u="sng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Ví dụ</a:t>
            </a:r>
            <a:r>
              <a:rPr lang="en-US" sz="24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vi-VN" sz="2400" b="1" u="sng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82" name="Text Box 5"/>
          <p:cNvSpPr txBox="1">
            <a:spLocks noChangeArrowheads="1"/>
          </p:cNvSpPr>
          <p:nvPr/>
        </p:nvSpPr>
        <p:spPr bwMode="auto">
          <a:xfrm>
            <a:off x="0" y="1066800"/>
            <a:ext cx="6061075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600" b="1" dirty="0">
                <a:solidFill>
                  <a:srgbClr val="008000"/>
                </a:solidFill>
                <a:latin typeface=".VnArial" pitchFamily="34" charset="0"/>
              </a:rPr>
              <a:t>  </a:t>
            </a:r>
            <a:r>
              <a:rPr lang="en-US" sz="2600" b="1" dirty="0" err="1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sz="2600" b="1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2600" b="1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2600" b="1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600" b="1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600" b="1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600" b="1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600" b="1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</a:p>
        </p:txBody>
      </p:sp>
      <p:sp>
        <p:nvSpPr>
          <p:cNvPr id="3083" name="Line 16"/>
          <p:cNvSpPr>
            <a:spLocks noChangeShapeType="1"/>
          </p:cNvSpPr>
          <p:nvPr/>
        </p:nvSpPr>
        <p:spPr bwMode="auto">
          <a:xfrm>
            <a:off x="5791199" y="609600"/>
            <a:ext cx="60325" cy="6019800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/>
          </a:ln>
          <a:effectLst>
            <a:prstShdw prst="shdw17" dist="17961" dir="2700000">
              <a:srgbClr val="000000"/>
            </a:prstShdw>
          </a:effectLst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3074" name="Object 4"/>
          <p:cNvGraphicFramePr>
            <a:graphicFrameLocks noChangeAspect="1"/>
          </p:cNvGraphicFramePr>
          <p:nvPr/>
        </p:nvGraphicFramePr>
        <p:xfrm>
          <a:off x="685800" y="2574925"/>
          <a:ext cx="1371600" cy="798513"/>
        </p:xfrm>
        <a:graphic>
          <a:graphicData uri="http://schemas.openxmlformats.org/presentationml/2006/ole">
            <p:oleObj spid="_x0000_s3149" name="Equation" r:id="rId3" imgW="495085" imgH="393529" progId="Equation.3">
              <p:embed/>
            </p:oleObj>
          </a:graphicData>
        </a:graphic>
      </p:graphicFrame>
      <p:sp>
        <p:nvSpPr>
          <p:cNvPr id="3084" name="Text Box 31"/>
          <p:cNvSpPr txBox="1">
            <a:spLocks noChangeArrowheads="1"/>
          </p:cNvSpPr>
          <p:nvPr/>
        </p:nvSpPr>
        <p:spPr bwMode="auto">
          <a:xfrm>
            <a:off x="2141538" y="2743200"/>
            <a:ext cx="2286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>
                <a:latin typeface="Times New Roman" pitchFamily="18" charset="0"/>
                <a:cs typeface="Times New Roman" pitchFamily="18" charset="0"/>
              </a:rPr>
              <a:t>(MSC: </a:t>
            </a:r>
            <a:r>
              <a:rPr lang="en-US" sz="28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12</a:t>
            </a:r>
            <a:r>
              <a:rPr lang="en-US" sz="2800" b="1">
                <a:latin typeface="Times New Roman" pitchFamily="18" charset="0"/>
                <a:cs typeface="Times New Roman" pitchFamily="18" charset="0"/>
              </a:rPr>
              <a:t>;</a:t>
            </a:r>
            <a:r>
              <a:rPr lang="en-US" sz="2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</a:t>
            </a:r>
          </a:p>
        </p:txBody>
      </p:sp>
      <p:sp>
        <p:nvSpPr>
          <p:cNvPr id="3085" name="Text Box 29"/>
          <p:cNvSpPr txBox="1">
            <a:spLocks noChangeArrowheads="1"/>
          </p:cNvSpPr>
          <p:nvPr/>
        </p:nvSpPr>
        <p:spPr bwMode="auto">
          <a:xfrm>
            <a:off x="2468563" y="3200400"/>
            <a:ext cx="22479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12: 6 = 2</a:t>
            </a:r>
            <a:r>
              <a:rPr lang="en-US" sz="2800" b="1"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graphicFrame>
        <p:nvGraphicFramePr>
          <p:cNvPr id="3075" name="Object 30"/>
          <p:cNvGraphicFramePr>
            <a:graphicFrameLocks noChangeAspect="1"/>
          </p:cNvGraphicFramePr>
          <p:nvPr/>
        </p:nvGraphicFramePr>
        <p:xfrm>
          <a:off x="439738" y="3957638"/>
          <a:ext cx="2543175" cy="790575"/>
        </p:xfrm>
        <a:graphic>
          <a:graphicData uri="http://schemas.openxmlformats.org/presentationml/2006/ole">
            <p:oleObj spid="_x0000_s3150" name="Equation" r:id="rId4" imgW="965200" imgH="393700" progId="Equation.3">
              <p:embed/>
            </p:oleObj>
          </a:graphicData>
        </a:graphic>
      </p:graphicFrame>
      <p:sp>
        <p:nvSpPr>
          <p:cNvPr id="3086" name="Text Box 16"/>
          <p:cNvSpPr txBox="1">
            <a:spLocks noChangeArrowheads="1"/>
          </p:cNvSpPr>
          <p:nvPr/>
        </p:nvSpPr>
        <p:spPr bwMode="auto">
          <a:xfrm>
            <a:off x="2879725" y="4114800"/>
            <a:ext cx="22479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Giữ nguyên</a:t>
            </a:r>
            <a:endParaRPr lang="en-US" sz="1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87" name="Text Box 18"/>
          <p:cNvSpPr txBox="1">
            <a:spLocks noChangeArrowheads="1"/>
          </p:cNvSpPr>
          <p:nvPr/>
        </p:nvSpPr>
        <p:spPr bwMode="auto">
          <a:xfrm>
            <a:off x="197076" y="5636419"/>
            <a:ext cx="53943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 smtClean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 Quy </a:t>
            </a:r>
            <a:r>
              <a:rPr lang="en-US" sz="2400" b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đồng </a:t>
            </a:r>
            <a:r>
              <a:rPr lang="en-US" sz="2400" b="1" smtClean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       và          được        </a:t>
            </a:r>
            <a:r>
              <a:rPr lang="en-US" sz="2400" b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và</a:t>
            </a:r>
          </a:p>
        </p:txBody>
      </p:sp>
      <p:graphicFrame>
        <p:nvGraphicFramePr>
          <p:cNvPr id="3076" name="Object 34"/>
          <p:cNvGraphicFramePr>
            <a:graphicFrameLocks noChangeAspect="1"/>
          </p:cNvGraphicFramePr>
          <p:nvPr/>
        </p:nvGraphicFramePr>
        <p:xfrm>
          <a:off x="1828800" y="5410200"/>
          <a:ext cx="554038" cy="892175"/>
        </p:xfrm>
        <a:graphic>
          <a:graphicData uri="http://schemas.openxmlformats.org/presentationml/2006/ole">
            <p:oleObj spid="_x0000_s3151" name="Equation" r:id="rId5" imgW="152334" imgH="393529" progId="">
              <p:embed/>
            </p:oleObj>
          </a:graphicData>
        </a:graphic>
      </p:graphicFrame>
      <p:graphicFrame>
        <p:nvGraphicFramePr>
          <p:cNvPr id="3077" name="Object 35"/>
          <p:cNvGraphicFramePr>
            <a:graphicFrameLocks noChangeAspect="1"/>
          </p:cNvGraphicFramePr>
          <p:nvPr/>
        </p:nvGraphicFramePr>
        <p:xfrm>
          <a:off x="2684463" y="5373688"/>
          <a:ext cx="693737" cy="892175"/>
        </p:xfrm>
        <a:graphic>
          <a:graphicData uri="http://schemas.openxmlformats.org/presentationml/2006/ole">
            <p:oleObj spid="_x0000_s3152" name="Equation" r:id="rId6" imgW="203112" imgH="393529" progId="">
              <p:embed/>
            </p:oleObj>
          </a:graphicData>
        </a:graphic>
      </p:graphicFrame>
      <p:graphicFrame>
        <p:nvGraphicFramePr>
          <p:cNvPr id="3078" name="Object 36"/>
          <p:cNvGraphicFramePr>
            <a:graphicFrameLocks noChangeAspect="1"/>
          </p:cNvGraphicFramePr>
          <p:nvPr/>
        </p:nvGraphicFramePr>
        <p:xfrm>
          <a:off x="4206875" y="5410200"/>
          <a:ext cx="515938" cy="838200"/>
        </p:xfrm>
        <a:graphic>
          <a:graphicData uri="http://schemas.openxmlformats.org/presentationml/2006/ole">
            <p:oleObj spid="_x0000_s3153" name="Equation" r:id="rId7" imgW="203112" imgH="393529" progId="">
              <p:embed/>
            </p:oleObj>
          </a:graphicData>
        </a:graphic>
      </p:graphicFrame>
      <p:graphicFrame>
        <p:nvGraphicFramePr>
          <p:cNvPr id="3079" name="Object 37"/>
          <p:cNvGraphicFramePr>
            <a:graphicFrameLocks noChangeAspect="1"/>
          </p:cNvGraphicFramePr>
          <p:nvPr/>
        </p:nvGraphicFramePr>
        <p:xfrm>
          <a:off x="5121275" y="5410200"/>
          <a:ext cx="650875" cy="838200"/>
        </p:xfrm>
        <a:graphic>
          <a:graphicData uri="http://schemas.openxmlformats.org/presentationml/2006/ole">
            <p:oleObj spid="_x0000_s3154" name="Equation" r:id="rId8" imgW="203112" imgH="393529" progId="">
              <p:embed/>
            </p:oleObj>
          </a:graphicData>
        </a:graphic>
      </p:graphicFrame>
      <p:graphicFrame>
        <p:nvGraphicFramePr>
          <p:cNvPr id="3080" name="Object 8"/>
          <p:cNvGraphicFramePr>
            <a:graphicFrameLocks noChangeAspect="1"/>
          </p:cNvGraphicFramePr>
          <p:nvPr/>
        </p:nvGraphicFramePr>
        <p:xfrm>
          <a:off x="4878388" y="3957638"/>
          <a:ext cx="547687" cy="776287"/>
        </p:xfrm>
        <a:graphic>
          <a:graphicData uri="http://schemas.openxmlformats.org/presentationml/2006/ole">
            <p:oleObj spid="_x0000_s3155" name="Equation" r:id="rId9" imgW="203112" imgH="393529" progId="Equation.3">
              <p:embed/>
            </p:oleObj>
          </a:graphicData>
        </a:graphic>
      </p:graphicFrame>
      <p:sp>
        <p:nvSpPr>
          <p:cNvPr id="25" name="Text Box 13"/>
          <p:cNvSpPr txBox="1">
            <a:spLocks noChangeArrowheads="1"/>
          </p:cNvSpPr>
          <p:nvPr/>
        </p:nvSpPr>
        <p:spPr bwMode="auto">
          <a:xfrm>
            <a:off x="6858000" y="0"/>
            <a:ext cx="25336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3200" b="1" u="sng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Ghi nhớ:</a:t>
            </a:r>
          </a:p>
        </p:txBody>
      </p:sp>
      <p:sp>
        <p:nvSpPr>
          <p:cNvPr id="26" name="Text Box 10"/>
          <p:cNvSpPr txBox="1">
            <a:spLocks noChangeArrowheads="1"/>
          </p:cNvSpPr>
          <p:nvPr/>
        </p:nvSpPr>
        <p:spPr bwMode="auto">
          <a:xfrm>
            <a:off x="5943600" y="533400"/>
            <a:ext cx="5029200" cy="206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sz="3200" b="1" dirty="0" err="1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3200" b="1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sz="3200" b="1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3200" b="1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3200" b="1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b="1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3200" b="1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3200" b="1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b="1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b="1" dirty="0" err="1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200" b="1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3200" b="1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3200" b="1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b="1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b="1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200" b="1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200" b="1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3200" b="1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3200" b="1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b="1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b="1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MSC ta </a:t>
            </a:r>
            <a:r>
              <a:rPr lang="en-US" sz="3200" b="1" dirty="0" err="1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3200" b="1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3200" b="1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3200" b="1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27" name="Text Box 13"/>
          <p:cNvSpPr txBox="1">
            <a:spLocks noChangeArrowheads="1"/>
          </p:cNvSpPr>
          <p:nvPr/>
        </p:nvSpPr>
        <p:spPr bwMode="auto">
          <a:xfrm>
            <a:off x="5943600" y="2743200"/>
            <a:ext cx="5029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Xác định MSC.</a:t>
            </a:r>
          </a:p>
        </p:txBody>
      </p:sp>
      <p:sp>
        <p:nvSpPr>
          <p:cNvPr id="28" name="Text Box 13"/>
          <p:cNvSpPr txBox="1">
            <a:spLocks noChangeArrowheads="1"/>
          </p:cNvSpPr>
          <p:nvPr/>
        </p:nvSpPr>
        <p:spPr bwMode="auto">
          <a:xfrm>
            <a:off x="5851525" y="3505200"/>
            <a:ext cx="5121275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thương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MSC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kia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29" name="Text Box 13"/>
          <p:cNvSpPr txBox="1">
            <a:spLocks noChangeArrowheads="1"/>
          </p:cNvSpPr>
          <p:nvPr/>
        </p:nvSpPr>
        <p:spPr bwMode="auto">
          <a:xfrm>
            <a:off x="5943600" y="4643438"/>
            <a:ext cx="5029200" cy="206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- Lấy thương tìm được nhân với tử số và mẫu số của phân số kia. Giữ nguyên phân số có MSC.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6" grpId="0"/>
      <p:bldP spid="27" grpId="0"/>
      <p:bldP spid="28" grpId="0"/>
      <p:bldP spid="2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8" name="Text Box 8"/>
          <p:cNvSpPr txBox="1">
            <a:spLocks noChangeArrowheads="1"/>
          </p:cNvSpPr>
          <p:nvPr/>
        </p:nvSpPr>
        <p:spPr bwMode="auto">
          <a:xfrm>
            <a:off x="-25400" y="1524000"/>
            <a:ext cx="17383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u="sng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Ví dụ</a:t>
            </a:r>
            <a:r>
              <a:rPr lang="en-US" sz="24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vi-VN" sz="2400" b="1" u="sng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09" name="Text Box 5"/>
          <p:cNvSpPr txBox="1">
            <a:spLocks noChangeArrowheads="1"/>
          </p:cNvSpPr>
          <p:nvPr/>
        </p:nvSpPr>
        <p:spPr bwMode="auto">
          <a:xfrm>
            <a:off x="844550" y="1397000"/>
            <a:ext cx="52165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>
                <a:solidFill>
                  <a:srgbClr val="000066"/>
                </a:solidFill>
                <a:latin typeface=".VnArial" pitchFamily="34" charset="0"/>
              </a:rPr>
              <a:t>  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Quy đồng mẫu số hai phân số: </a:t>
            </a:r>
            <a:endParaRPr lang="en-US" sz="240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52" name="Line 16"/>
          <p:cNvSpPr>
            <a:spLocks noChangeShapeType="1"/>
          </p:cNvSpPr>
          <p:nvPr/>
        </p:nvSpPr>
        <p:spPr bwMode="auto">
          <a:xfrm>
            <a:off x="5851525" y="1689100"/>
            <a:ext cx="0" cy="4559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  <a:extLst/>
        </p:spPr>
        <p:txBody>
          <a:bodyPr/>
          <a:lstStyle/>
          <a:p>
            <a:pPr>
              <a:defRPr/>
            </a:pPr>
            <a:endParaRPr lang="en-US"/>
          </a:p>
        </p:txBody>
      </p:sp>
      <p:graphicFrame>
        <p:nvGraphicFramePr>
          <p:cNvPr id="4098" name="Object 4"/>
          <p:cNvGraphicFramePr>
            <a:graphicFrameLocks noChangeAspect="1"/>
          </p:cNvGraphicFramePr>
          <p:nvPr/>
        </p:nvGraphicFramePr>
        <p:xfrm>
          <a:off x="685800" y="2184400"/>
          <a:ext cx="1371600" cy="798513"/>
        </p:xfrm>
        <a:graphic>
          <a:graphicData uri="http://schemas.openxmlformats.org/presentationml/2006/ole">
            <p:oleObj spid="_x0000_s4199" name="Equation" r:id="rId3" imgW="495085" imgH="393529" progId="Equation.3">
              <p:embed/>
            </p:oleObj>
          </a:graphicData>
        </a:graphic>
      </p:graphicFrame>
      <p:sp>
        <p:nvSpPr>
          <p:cNvPr id="4111" name="Text Box 31"/>
          <p:cNvSpPr txBox="1">
            <a:spLocks noChangeArrowheads="1"/>
          </p:cNvSpPr>
          <p:nvPr/>
        </p:nvSpPr>
        <p:spPr bwMode="auto">
          <a:xfrm>
            <a:off x="2141538" y="2352675"/>
            <a:ext cx="2286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(MSC: </a:t>
            </a:r>
            <a:r>
              <a:rPr lang="en-US" sz="240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12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;</a:t>
            </a:r>
            <a:r>
              <a:rPr lang="en-US" sz="24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</a:t>
            </a:r>
          </a:p>
        </p:txBody>
      </p:sp>
      <p:sp>
        <p:nvSpPr>
          <p:cNvPr id="4112" name="Text Box 29"/>
          <p:cNvSpPr txBox="1">
            <a:spLocks noChangeArrowheads="1"/>
          </p:cNvSpPr>
          <p:nvPr/>
        </p:nvSpPr>
        <p:spPr bwMode="auto">
          <a:xfrm>
            <a:off x="3878263" y="2352675"/>
            <a:ext cx="19208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12: 6 = 2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)</a:t>
            </a:r>
            <a:endParaRPr lang="en-US" sz="280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099" name="Object 30"/>
          <p:cNvGraphicFramePr>
            <a:graphicFrameLocks noChangeAspect="1"/>
          </p:cNvGraphicFramePr>
          <p:nvPr/>
        </p:nvGraphicFramePr>
        <p:xfrm>
          <a:off x="439738" y="3213100"/>
          <a:ext cx="2543175" cy="790575"/>
        </p:xfrm>
        <a:graphic>
          <a:graphicData uri="http://schemas.openxmlformats.org/presentationml/2006/ole">
            <p:oleObj spid="_x0000_s4200" name="Equation" r:id="rId4" imgW="965200" imgH="393700" progId="Equation.3">
              <p:embed/>
            </p:oleObj>
          </a:graphicData>
        </a:graphic>
      </p:graphicFrame>
      <p:sp>
        <p:nvSpPr>
          <p:cNvPr id="4113" name="Text Box 16"/>
          <p:cNvSpPr txBox="1">
            <a:spLocks noChangeArrowheads="1"/>
          </p:cNvSpPr>
          <p:nvPr/>
        </p:nvSpPr>
        <p:spPr bwMode="auto">
          <a:xfrm>
            <a:off x="2879725" y="3370263"/>
            <a:ext cx="22479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Giữ nguyên</a:t>
            </a:r>
            <a:endParaRPr lang="en-US" sz="1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14" name="Text Box 18"/>
          <p:cNvSpPr txBox="1">
            <a:spLocks noChangeArrowheads="1"/>
          </p:cNvSpPr>
          <p:nvPr/>
        </p:nvSpPr>
        <p:spPr bwMode="auto">
          <a:xfrm>
            <a:off x="182562" y="4360405"/>
            <a:ext cx="53943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Quy đồng     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    và          được       và</a:t>
            </a:r>
            <a:endParaRPr lang="en-US" sz="240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100" name="Object 34"/>
          <p:cNvGraphicFramePr>
            <a:graphicFrameLocks noChangeAspect="1"/>
          </p:cNvGraphicFramePr>
          <p:nvPr/>
        </p:nvGraphicFramePr>
        <p:xfrm>
          <a:off x="1855788" y="4154488"/>
          <a:ext cx="554037" cy="838200"/>
        </p:xfrm>
        <a:graphic>
          <a:graphicData uri="http://schemas.openxmlformats.org/presentationml/2006/ole">
            <p:oleObj spid="_x0000_s4201" name="Equation" r:id="rId5" imgW="152334" imgH="393529" progId="">
              <p:embed/>
            </p:oleObj>
          </a:graphicData>
        </a:graphic>
      </p:graphicFrame>
      <p:graphicFrame>
        <p:nvGraphicFramePr>
          <p:cNvPr id="4101" name="Object 35"/>
          <p:cNvGraphicFramePr>
            <a:graphicFrameLocks noChangeAspect="1"/>
          </p:cNvGraphicFramePr>
          <p:nvPr/>
        </p:nvGraphicFramePr>
        <p:xfrm>
          <a:off x="2684463" y="4154488"/>
          <a:ext cx="693737" cy="838200"/>
        </p:xfrm>
        <a:graphic>
          <a:graphicData uri="http://schemas.openxmlformats.org/presentationml/2006/ole">
            <p:oleObj spid="_x0000_s4202" name="Equation" r:id="rId6" imgW="203112" imgH="393529" progId="">
              <p:embed/>
            </p:oleObj>
          </a:graphicData>
        </a:graphic>
      </p:graphicFrame>
      <p:graphicFrame>
        <p:nvGraphicFramePr>
          <p:cNvPr id="4102" name="Object 36"/>
          <p:cNvGraphicFramePr>
            <a:graphicFrameLocks noChangeAspect="1"/>
          </p:cNvGraphicFramePr>
          <p:nvPr/>
        </p:nvGraphicFramePr>
        <p:xfrm>
          <a:off x="4056063" y="4179888"/>
          <a:ext cx="515937" cy="787400"/>
        </p:xfrm>
        <a:graphic>
          <a:graphicData uri="http://schemas.openxmlformats.org/presentationml/2006/ole">
            <p:oleObj spid="_x0000_s4203" name="Equation" r:id="rId7" imgW="203112" imgH="393529" progId="">
              <p:embed/>
            </p:oleObj>
          </a:graphicData>
        </a:graphic>
      </p:graphicFrame>
      <p:graphicFrame>
        <p:nvGraphicFramePr>
          <p:cNvPr id="4103" name="Object 37"/>
          <p:cNvGraphicFramePr>
            <a:graphicFrameLocks noChangeAspect="1"/>
          </p:cNvGraphicFramePr>
          <p:nvPr/>
        </p:nvGraphicFramePr>
        <p:xfrm>
          <a:off x="4867275" y="4179888"/>
          <a:ext cx="650875" cy="787400"/>
        </p:xfrm>
        <a:graphic>
          <a:graphicData uri="http://schemas.openxmlformats.org/presentationml/2006/ole">
            <p:oleObj spid="_x0000_s4204" name="Equation" r:id="rId8" imgW="203112" imgH="393529" progId="">
              <p:embed/>
            </p:oleObj>
          </a:graphicData>
        </a:graphic>
      </p:graphicFrame>
      <p:graphicFrame>
        <p:nvGraphicFramePr>
          <p:cNvPr id="4104" name="Object 8"/>
          <p:cNvGraphicFramePr>
            <a:graphicFrameLocks noChangeAspect="1"/>
          </p:cNvGraphicFramePr>
          <p:nvPr/>
        </p:nvGraphicFramePr>
        <p:xfrm>
          <a:off x="4878388" y="3213100"/>
          <a:ext cx="547687" cy="776288"/>
        </p:xfrm>
        <a:graphic>
          <a:graphicData uri="http://schemas.openxmlformats.org/presentationml/2006/ole">
            <p:oleObj spid="_x0000_s4205" name="Equation" r:id="rId9" imgW="203112" imgH="393529" progId="Equation.3">
              <p:embed/>
            </p:oleObj>
          </a:graphicData>
        </a:graphic>
      </p:graphicFrame>
      <p:sp>
        <p:nvSpPr>
          <p:cNvPr id="39" name="Text Box 17"/>
          <p:cNvSpPr txBox="1">
            <a:spLocks noChangeArrowheads="1"/>
          </p:cNvSpPr>
          <p:nvPr/>
        </p:nvSpPr>
        <p:spPr bwMode="auto">
          <a:xfrm>
            <a:off x="6016625" y="1565275"/>
            <a:ext cx="4773613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2400" b="1" u="sng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Bài 1</a:t>
            </a:r>
            <a:r>
              <a:rPr lang="en-US" sz="2400" b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2400" b="1">
                <a:solidFill>
                  <a:srgbClr val="181BA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Quy đồng mẫu số các phân số :</a:t>
            </a:r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/>
        </p:nvGraphicFramePr>
        <p:xfrm>
          <a:off x="6761163" y="2654300"/>
          <a:ext cx="1193800" cy="806450"/>
        </p:xfrm>
        <a:graphic>
          <a:graphicData uri="http://schemas.openxmlformats.org/presentationml/2006/ole">
            <p:oleObj spid="_x0000_s4206" name="Equation" r:id="rId10" imgW="431613" imgH="393529" progId="Equation.3">
              <p:embed/>
            </p:oleObj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67677457"/>
              </p:ext>
            </p:extLst>
          </p:nvPr>
        </p:nvGraphicFramePr>
        <p:xfrm>
          <a:off x="6706507" y="5202237"/>
          <a:ext cx="1616075" cy="796925"/>
        </p:xfrm>
        <a:graphic>
          <a:graphicData uri="http://schemas.openxmlformats.org/presentationml/2006/ole">
            <p:oleObj spid="_x0000_s4207" name="Equation" r:id="rId11" imgW="583947" imgH="393529" progId="Equation.3">
              <p:embed/>
            </p:oleObj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996193667"/>
              </p:ext>
            </p:extLst>
          </p:nvPr>
        </p:nvGraphicFramePr>
        <p:xfrm>
          <a:off x="6670221" y="3925320"/>
          <a:ext cx="1581150" cy="798513"/>
        </p:xfrm>
        <a:graphic>
          <a:graphicData uri="http://schemas.openxmlformats.org/presentationml/2006/ole">
            <p:oleObj spid="_x0000_s4208" name="Equation" r:id="rId12" imgW="571252" imgH="393529" progId="Equation.3">
              <p:embed/>
            </p:oleObj>
          </a:graphicData>
        </a:graphic>
      </p:graphicFrame>
      <p:sp>
        <p:nvSpPr>
          <p:cNvPr id="40" name="Rectangle 22"/>
          <p:cNvSpPr>
            <a:spLocks noChangeArrowheads="1"/>
          </p:cNvSpPr>
          <p:nvPr/>
        </p:nvSpPr>
        <p:spPr bwMode="auto">
          <a:xfrm>
            <a:off x="6061075" y="2814638"/>
            <a:ext cx="808038" cy="4254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/>
          <a:lstStyle/>
          <a:p>
            <a:pPr marL="342900" indent="-342900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36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  <a:cs typeface="+mn-cs"/>
              </a:rPr>
              <a:t>a) </a:t>
            </a:r>
            <a:r>
              <a:rPr lang="en-US" sz="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  <a:cs typeface="+mn-cs"/>
              </a:rPr>
              <a:t>          </a:t>
            </a:r>
          </a:p>
        </p:txBody>
      </p:sp>
      <p:sp>
        <p:nvSpPr>
          <p:cNvPr id="41" name="Rectangle 24"/>
          <p:cNvSpPr>
            <a:spLocks noChangeArrowheads="1"/>
          </p:cNvSpPr>
          <p:nvPr/>
        </p:nvSpPr>
        <p:spPr bwMode="auto">
          <a:xfrm>
            <a:off x="6016625" y="4151312"/>
            <a:ext cx="682625" cy="3841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/>
          <a:lstStyle/>
          <a:p>
            <a:pPr marL="342900" indent="-342900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36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  <a:cs typeface="+mn-cs"/>
              </a:rPr>
              <a:t>b)</a:t>
            </a:r>
            <a:r>
              <a:rPr lang="en-US" sz="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  <a:cs typeface="+mn-cs"/>
              </a:rPr>
              <a:t>               </a:t>
            </a:r>
          </a:p>
        </p:txBody>
      </p:sp>
      <p:sp>
        <p:nvSpPr>
          <p:cNvPr id="42" name="Rectangle 26"/>
          <p:cNvSpPr>
            <a:spLocks noChangeArrowheads="1"/>
          </p:cNvSpPr>
          <p:nvPr/>
        </p:nvSpPr>
        <p:spPr bwMode="auto">
          <a:xfrm>
            <a:off x="6061075" y="5334000"/>
            <a:ext cx="731838" cy="5334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/>
          <a:lstStyle/>
          <a:p>
            <a:pPr marL="342900" indent="-342900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36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  <a:cs typeface="+mn-cs"/>
              </a:rPr>
              <a:t>c)</a:t>
            </a:r>
            <a:r>
              <a:rPr lang="en-US" sz="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  <a:cs typeface="+mn-cs"/>
              </a:rPr>
              <a:t>               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  <p:bldP spid="40" grpId="0"/>
      <p:bldP spid="41" grpId="0"/>
      <p:bldP spid="4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5" name="Text Box 8"/>
          <p:cNvSpPr txBox="1">
            <a:spLocks noChangeArrowheads="1"/>
          </p:cNvSpPr>
          <p:nvPr/>
        </p:nvSpPr>
        <p:spPr bwMode="auto">
          <a:xfrm>
            <a:off x="-25400" y="1524000"/>
            <a:ext cx="17383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u="sng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Ví dụ</a:t>
            </a:r>
            <a:r>
              <a:rPr lang="en-US" sz="24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vi-VN" sz="2400" b="1" u="sng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36" name="Text Box 5"/>
          <p:cNvSpPr txBox="1">
            <a:spLocks noChangeArrowheads="1"/>
          </p:cNvSpPr>
          <p:nvPr/>
        </p:nvSpPr>
        <p:spPr bwMode="auto">
          <a:xfrm>
            <a:off x="844550" y="1397000"/>
            <a:ext cx="52165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>
                <a:solidFill>
                  <a:srgbClr val="000066"/>
                </a:solidFill>
                <a:latin typeface=".VnArial" pitchFamily="34" charset="0"/>
              </a:rPr>
              <a:t>  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Quy đồng mẫu số hai phân số: </a:t>
            </a:r>
            <a:endParaRPr lang="en-US" sz="240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52" name="Line 16"/>
          <p:cNvSpPr>
            <a:spLocks noChangeShapeType="1"/>
          </p:cNvSpPr>
          <p:nvPr/>
        </p:nvSpPr>
        <p:spPr bwMode="auto">
          <a:xfrm>
            <a:off x="5851525" y="1689100"/>
            <a:ext cx="0" cy="4559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  <a:extLst/>
        </p:spPr>
        <p:txBody>
          <a:bodyPr/>
          <a:lstStyle/>
          <a:p>
            <a:pPr>
              <a:defRPr/>
            </a:pPr>
            <a:endParaRPr lang="en-US"/>
          </a:p>
        </p:txBody>
      </p:sp>
      <p:graphicFrame>
        <p:nvGraphicFramePr>
          <p:cNvPr id="5122" name="Object 4"/>
          <p:cNvGraphicFramePr>
            <a:graphicFrameLocks noChangeAspect="1"/>
          </p:cNvGraphicFramePr>
          <p:nvPr/>
        </p:nvGraphicFramePr>
        <p:xfrm>
          <a:off x="685800" y="2184400"/>
          <a:ext cx="1371600" cy="798513"/>
        </p:xfrm>
        <a:graphic>
          <a:graphicData uri="http://schemas.openxmlformats.org/presentationml/2006/ole">
            <p:oleObj spid="_x0000_s5234" name="Equation" r:id="rId3" imgW="495085" imgH="393529" progId="Equation.3">
              <p:embed/>
            </p:oleObj>
          </a:graphicData>
        </a:graphic>
      </p:graphicFrame>
      <p:sp>
        <p:nvSpPr>
          <p:cNvPr id="5138" name="Text Box 31"/>
          <p:cNvSpPr txBox="1">
            <a:spLocks noChangeArrowheads="1"/>
          </p:cNvSpPr>
          <p:nvPr/>
        </p:nvSpPr>
        <p:spPr bwMode="auto">
          <a:xfrm>
            <a:off x="2141538" y="2352675"/>
            <a:ext cx="2286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(MSC: </a:t>
            </a:r>
            <a:r>
              <a:rPr lang="en-US" sz="240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12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;</a:t>
            </a:r>
            <a:r>
              <a:rPr lang="en-US" sz="24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</a:t>
            </a:r>
          </a:p>
        </p:txBody>
      </p:sp>
      <p:sp>
        <p:nvSpPr>
          <p:cNvPr id="5139" name="Text Box 29"/>
          <p:cNvSpPr txBox="1">
            <a:spLocks noChangeArrowheads="1"/>
          </p:cNvSpPr>
          <p:nvPr/>
        </p:nvSpPr>
        <p:spPr bwMode="auto">
          <a:xfrm>
            <a:off x="3878263" y="2352675"/>
            <a:ext cx="19208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12: 6 = 2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)</a:t>
            </a:r>
            <a:endParaRPr lang="en-US" sz="280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123" name="Object 30"/>
          <p:cNvGraphicFramePr>
            <a:graphicFrameLocks noChangeAspect="1"/>
          </p:cNvGraphicFramePr>
          <p:nvPr/>
        </p:nvGraphicFramePr>
        <p:xfrm>
          <a:off x="439738" y="3213100"/>
          <a:ext cx="2543175" cy="790575"/>
        </p:xfrm>
        <a:graphic>
          <a:graphicData uri="http://schemas.openxmlformats.org/presentationml/2006/ole">
            <p:oleObj spid="_x0000_s5235" name="Equation" r:id="rId4" imgW="965200" imgH="393700" progId="Equation.3">
              <p:embed/>
            </p:oleObj>
          </a:graphicData>
        </a:graphic>
      </p:graphicFrame>
      <p:sp>
        <p:nvSpPr>
          <p:cNvPr id="5140" name="Text Box 16"/>
          <p:cNvSpPr txBox="1">
            <a:spLocks noChangeArrowheads="1"/>
          </p:cNvSpPr>
          <p:nvPr/>
        </p:nvSpPr>
        <p:spPr bwMode="auto">
          <a:xfrm>
            <a:off x="2879725" y="3370263"/>
            <a:ext cx="22479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Giữ nguyên</a:t>
            </a:r>
            <a:endParaRPr lang="en-US" sz="1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41" name="Text Box 18"/>
          <p:cNvSpPr txBox="1">
            <a:spLocks noChangeArrowheads="1"/>
          </p:cNvSpPr>
          <p:nvPr/>
        </p:nvSpPr>
        <p:spPr bwMode="auto">
          <a:xfrm>
            <a:off x="182562" y="4356780"/>
            <a:ext cx="53943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Quy đồng     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   và          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được   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và</a:t>
            </a:r>
          </a:p>
        </p:txBody>
      </p:sp>
      <p:graphicFrame>
        <p:nvGraphicFramePr>
          <p:cNvPr id="5124" name="Object 34"/>
          <p:cNvGraphicFramePr>
            <a:graphicFrameLocks noChangeAspect="1"/>
          </p:cNvGraphicFramePr>
          <p:nvPr/>
        </p:nvGraphicFramePr>
        <p:xfrm>
          <a:off x="1855788" y="4154488"/>
          <a:ext cx="554037" cy="838200"/>
        </p:xfrm>
        <a:graphic>
          <a:graphicData uri="http://schemas.openxmlformats.org/presentationml/2006/ole">
            <p:oleObj spid="_x0000_s5236" name="Equation" r:id="rId5" imgW="152334" imgH="393529" progId="">
              <p:embed/>
            </p:oleObj>
          </a:graphicData>
        </a:graphic>
      </p:graphicFrame>
      <p:graphicFrame>
        <p:nvGraphicFramePr>
          <p:cNvPr id="5125" name="Object 35"/>
          <p:cNvGraphicFramePr>
            <a:graphicFrameLocks noChangeAspect="1"/>
          </p:cNvGraphicFramePr>
          <p:nvPr/>
        </p:nvGraphicFramePr>
        <p:xfrm>
          <a:off x="2684463" y="4154488"/>
          <a:ext cx="693737" cy="838200"/>
        </p:xfrm>
        <a:graphic>
          <a:graphicData uri="http://schemas.openxmlformats.org/presentationml/2006/ole">
            <p:oleObj spid="_x0000_s5237" name="Equation" r:id="rId6" imgW="203112" imgH="393529" progId="">
              <p:embed/>
            </p:oleObj>
          </a:graphicData>
        </a:graphic>
      </p:graphicFrame>
      <p:graphicFrame>
        <p:nvGraphicFramePr>
          <p:cNvPr id="5126" name="Object 36"/>
          <p:cNvGraphicFramePr>
            <a:graphicFrameLocks noChangeAspect="1"/>
          </p:cNvGraphicFramePr>
          <p:nvPr/>
        </p:nvGraphicFramePr>
        <p:xfrm>
          <a:off x="4056063" y="4179888"/>
          <a:ext cx="515937" cy="787400"/>
        </p:xfrm>
        <a:graphic>
          <a:graphicData uri="http://schemas.openxmlformats.org/presentationml/2006/ole">
            <p:oleObj spid="_x0000_s5238" name="Equation" r:id="rId7" imgW="203112" imgH="393529" progId="">
              <p:embed/>
            </p:oleObj>
          </a:graphicData>
        </a:graphic>
      </p:graphicFrame>
      <p:graphicFrame>
        <p:nvGraphicFramePr>
          <p:cNvPr id="5127" name="Object 37"/>
          <p:cNvGraphicFramePr>
            <a:graphicFrameLocks noChangeAspect="1"/>
          </p:cNvGraphicFramePr>
          <p:nvPr/>
        </p:nvGraphicFramePr>
        <p:xfrm>
          <a:off x="4867275" y="4179888"/>
          <a:ext cx="650875" cy="787400"/>
        </p:xfrm>
        <a:graphic>
          <a:graphicData uri="http://schemas.openxmlformats.org/presentationml/2006/ole">
            <p:oleObj spid="_x0000_s5239" name="Equation" r:id="rId8" imgW="203112" imgH="393529" progId="">
              <p:embed/>
            </p:oleObj>
          </a:graphicData>
        </a:graphic>
      </p:graphicFrame>
      <p:graphicFrame>
        <p:nvGraphicFramePr>
          <p:cNvPr id="5128" name="Object 8"/>
          <p:cNvGraphicFramePr>
            <a:graphicFrameLocks noChangeAspect="1"/>
          </p:cNvGraphicFramePr>
          <p:nvPr/>
        </p:nvGraphicFramePr>
        <p:xfrm>
          <a:off x="4878388" y="3213100"/>
          <a:ext cx="547687" cy="776288"/>
        </p:xfrm>
        <a:graphic>
          <a:graphicData uri="http://schemas.openxmlformats.org/presentationml/2006/ole">
            <p:oleObj spid="_x0000_s5240" name="Equation" r:id="rId9" imgW="203112" imgH="393529" progId="Equation.3">
              <p:embed/>
            </p:oleObj>
          </a:graphicData>
        </a:graphic>
      </p:graphicFrame>
      <p:sp>
        <p:nvSpPr>
          <p:cNvPr id="39" name="Text Box 17"/>
          <p:cNvSpPr txBox="1">
            <a:spLocks noChangeArrowheads="1"/>
          </p:cNvSpPr>
          <p:nvPr/>
        </p:nvSpPr>
        <p:spPr bwMode="auto">
          <a:xfrm>
            <a:off x="6016625" y="1565275"/>
            <a:ext cx="4773613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2400" b="1" u="sng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Bài 2</a:t>
            </a:r>
            <a:r>
              <a:rPr lang="en-US" sz="2400" b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2400" b="1">
                <a:solidFill>
                  <a:srgbClr val="181BA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Quy đồng mẫu số các phân số :</a:t>
            </a:r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/>
        </p:nvGraphicFramePr>
        <p:xfrm>
          <a:off x="6673850" y="2654300"/>
          <a:ext cx="1368425" cy="806450"/>
        </p:xfrm>
        <a:graphic>
          <a:graphicData uri="http://schemas.openxmlformats.org/presentationml/2006/ole">
            <p:oleObj spid="_x0000_s5241" name="Equation" r:id="rId10" imgW="495085" imgH="393529" progId="Equation.3">
              <p:embed/>
            </p:oleObj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018868201"/>
              </p:ext>
            </p:extLst>
          </p:nvPr>
        </p:nvGraphicFramePr>
        <p:xfrm>
          <a:off x="6753226" y="5263130"/>
          <a:ext cx="1544637" cy="796925"/>
        </p:xfrm>
        <a:graphic>
          <a:graphicData uri="http://schemas.openxmlformats.org/presentationml/2006/ole">
            <p:oleObj spid="_x0000_s5242" name="Equation" r:id="rId11" imgW="558558" imgH="393529" progId="Equation.3">
              <p:embed/>
            </p:oleObj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800226942"/>
              </p:ext>
            </p:extLst>
          </p:nvPr>
        </p:nvGraphicFramePr>
        <p:xfrm>
          <a:off x="6743700" y="3944143"/>
          <a:ext cx="1370012" cy="798513"/>
        </p:xfrm>
        <a:graphic>
          <a:graphicData uri="http://schemas.openxmlformats.org/presentationml/2006/ole">
            <p:oleObj spid="_x0000_s5243" name="Equation" r:id="rId12" imgW="495085" imgH="393529" progId="Equation.3">
              <p:embed/>
            </p:oleObj>
          </a:graphicData>
        </a:graphic>
      </p:graphicFrame>
      <p:sp>
        <p:nvSpPr>
          <p:cNvPr id="40" name="Rectangle 22"/>
          <p:cNvSpPr>
            <a:spLocks noChangeArrowheads="1"/>
          </p:cNvSpPr>
          <p:nvPr/>
        </p:nvSpPr>
        <p:spPr bwMode="auto">
          <a:xfrm>
            <a:off x="6061075" y="2814638"/>
            <a:ext cx="808038" cy="4254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/>
          <a:lstStyle/>
          <a:p>
            <a:pPr marL="342900" indent="-342900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36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  <a:cs typeface="+mn-cs"/>
              </a:rPr>
              <a:t>a) </a:t>
            </a:r>
            <a:r>
              <a:rPr lang="en-US" sz="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  <a:cs typeface="+mn-cs"/>
              </a:rPr>
              <a:t>          </a:t>
            </a:r>
          </a:p>
        </p:txBody>
      </p:sp>
      <p:sp>
        <p:nvSpPr>
          <p:cNvPr id="41" name="Rectangle 24"/>
          <p:cNvSpPr>
            <a:spLocks noChangeArrowheads="1"/>
          </p:cNvSpPr>
          <p:nvPr/>
        </p:nvSpPr>
        <p:spPr bwMode="auto">
          <a:xfrm>
            <a:off x="6061075" y="4203587"/>
            <a:ext cx="682625" cy="3841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/>
          <a:lstStyle/>
          <a:p>
            <a:pPr marL="342900" indent="-342900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36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  <a:cs typeface="+mn-cs"/>
              </a:rPr>
              <a:t>b)</a:t>
            </a:r>
            <a:r>
              <a:rPr lang="en-US" sz="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  <a:cs typeface="+mn-cs"/>
              </a:rPr>
              <a:t>               </a:t>
            </a:r>
          </a:p>
        </p:txBody>
      </p:sp>
      <p:sp>
        <p:nvSpPr>
          <p:cNvPr id="42" name="Rectangle 26"/>
          <p:cNvSpPr>
            <a:spLocks noChangeArrowheads="1"/>
          </p:cNvSpPr>
          <p:nvPr/>
        </p:nvSpPr>
        <p:spPr bwMode="auto">
          <a:xfrm>
            <a:off x="6137276" y="5524500"/>
            <a:ext cx="731837" cy="5334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/>
          <a:lstStyle/>
          <a:p>
            <a:pPr marL="342900" indent="-342900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36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  <a:cs typeface="+mn-cs"/>
              </a:rPr>
              <a:t>c)</a:t>
            </a:r>
            <a:r>
              <a:rPr lang="en-US" sz="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  <a:cs typeface="+mn-cs"/>
              </a:rPr>
              <a:t>               </a:t>
            </a:r>
          </a:p>
        </p:txBody>
      </p:sp>
      <p:sp>
        <p:nvSpPr>
          <p:cNvPr id="5149" name="Text Box 18"/>
          <p:cNvSpPr txBox="1">
            <a:spLocks noChangeArrowheads="1"/>
          </p:cNvSpPr>
          <p:nvPr/>
        </p:nvSpPr>
        <p:spPr bwMode="auto">
          <a:xfrm>
            <a:off x="403226" y="6284686"/>
            <a:ext cx="53959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endParaRPr lang="en-US" sz="240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  <p:bldP spid="40" grpId="0"/>
      <p:bldP spid="41" grpId="0"/>
      <p:bldP spid="4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ext Box 13"/>
          <p:cNvSpPr txBox="1">
            <a:spLocks noChangeArrowheads="1"/>
          </p:cNvSpPr>
          <p:nvPr/>
        </p:nvSpPr>
        <p:spPr bwMode="auto">
          <a:xfrm>
            <a:off x="3409950" y="228600"/>
            <a:ext cx="253365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4000" b="1" u="sng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Ghi nhớ:</a:t>
            </a:r>
          </a:p>
        </p:txBody>
      </p:sp>
      <p:sp>
        <p:nvSpPr>
          <p:cNvPr id="26" name="Text Box 10"/>
          <p:cNvSpPr txBox="1">
            <a:spLocks noChangeArrowheads="1"/>
          </p:cNvSpPr>
          <p:nvPr/>
        </p:nvSpPr>
        <p:spPr bwMode="auto">
          <a:xfrm>
            <a:off x="0" y="1066800"/>
            <a:ext cx="10972800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sz="3200" b="1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Khi quy đồng mẫu số hai phân số, trong đó mẫu số của một trong hai phân số là MSC ta làm như sau:</a:t>
            </a:r>
          </a:p>
        </p:txBody>
      </p:sp>
      <p:sp>
        <p:nvSpPr>
          <p:cNvPr id="27" name="Text Box 13"/>
          <p:cNvSpPr txBox="1">
            <a:spLocks noChangeArrowheads="1"/>
          </p:cNvSpPr>
          <p:nvPr/>
        </p:nvSpPr>
        <p:spPr bwMode="auto">
          <a:xfrm>
            <a:off x="76200" y="2616200"/>
            <a:ext cx="40005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Xác định MSC.</a:t>
            </a:r>
          </a:p>
        </p:txBody>
      </p:sp>
      <p:sp>
        <p:nvSpPr>
          <p:cNvPr id="28" name="Text Box 13"/>
          <p:cNvSpPr txBox="1">
            <a:spLocks noChangeArrowheads="1"/>
          </p:cNvSpPr>
          <p:nvPr/>
        </p:nvSpPr>
        <p:spPr bwMode="auto">
          <a:xfrm>
            <a:off x="0" y="3316288"/>
            <a:ext cx="1061085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- Tìm thương của MSC và mẫu số của phân số kia.</a:t>
            </a:r>
          </a:p>
        </p:txBody>
      </p:sp>
      <p:sp>
        <p:nvSpPr>
          <p:cNvPr id="29" name="Text Box 13"/>
          <p:cNvSpPr txBox="1">
            <a:spLocks noChangeArrowheads="1"/>
          </p:cNvSpPr>
          <p:nvPr/>
        </p:nvSpPr>
        <p:spPr bwMode="auto">
          <a:xfrm>
            <a:off x="0" y="4133850"/>
            <a:ext cx="109728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- </a:t>
            </a:r>
            <a:r>
              <a:rPr lang="en-US" sz="36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Lấy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thương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tử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kia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6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Giữ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MSC.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6" grpId="0"/>
      <p:bldP spid="27" grpId="0"/>
      <p:bldP spid="28" grpId="0"/>
      <p:bldP spid="29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768</TotalTime>
  <Words>351</Words>
  <Application>Microsoft Office PowerPoint</Application>
  <PresentationFormat>Custom</PresentationFormat>
  <Paragraphs>44</Paragraphs>
  <Slides>5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Office Theme</vt:lpstr>
      <vt:lpstr>Equation</vt:lpstr>
      <vt:lpstr>Slide 1</vt:lpstr>
      <vt:lpstr>Slide 2</vt:lpstr>
      <vt:lpstr>Slide 3</vt:lpstr>
      <vt:lpstr>Slide 4</vt:lpstr>
      <vt:lpstr>Slide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AutoBVT</cp:lastModifiedBy>
  <cp:revision>112</cp:revision>
  <dcterms:created xsi:type="dcterms:W3CDTF">2014-01-12T14:25:58Z</dcterms:created>
  <dcterms:modified xsi:type="dcterms:W3CDTF">2020-04-12T14:23:49Z</dcterms:modified>
</cp:coreProperties>
</file>